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5"/>
  </p:notesMasterIdLst>
  <p:sldIdLst>
    <p:sldId id="277" r:id="rId2"/>
    <p:sldId id="278" r:id="rId3"/>
    <p:sldId id="279" r:id="rId4"/>
    <p:sldId id="256" r:id="rId5"/>
    <p:sldId id="283" r:id="rId6"/>
    <p:sldId id="285" r:id="rId7"/>
    <p:sldId id="284" r:id="rId8"/>
    <p:sldId id="286" r:id="rId9"/>
    <p:sldId id="289" r:id="rId10"/>
    <p:sldId id="290" r:id="rId11"/>
    <p:sldId id="291" r:id="rId12"/>
    <p:sldId id="281" r:id="rId13"/>
    <p:sldId id="282"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a:t>YOUR COMPANY NAME</a:t>
            </a:r>
            <a:endParaRPr lang="en-US" dirty="0"/>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a:t>YOUR COMPANY NAME</a:t>
            </a:r>
            <a:endParaRPr lang="en-US" dirty="0"/>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a:t>YOUR COMPANY NAME</a:t>
            </a:r>
            <a:endParaRPr lang="en-US" dirty="0"/>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a:t>YOUR COMPANY NAME</a:t>
            </a:r>
            <a:endParaRPr lang="en-US" dirty="0"/>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a:t>YOUR COMPANY NAME</a:t>
            </a:r>
            <a:endParaRPr lang="en-US" dirty="0"/>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a:t>YOUR COMPANY NAME</a:t>
            </a:r>
            <a:endParaRPr lang="en-US" dirty="0"/>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COMPANY NAME</a:t>
            </a:r>
            <a:endParaRPr lang="en-US" dirty="0"/>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53405D-C257-4D7C-94E4-E6FE33CFAF4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7A224E4-4242-479B-866C-7068A44EBDA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5300314-B8F1-4930-A2A0-9BDA29F30931}"/>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7B4E1D58-ABEB-46C6-8F10-725C64CA2B7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000B3F1-9E9D-46BB-AE2A-4E4F4FD2F465}"/>
              </a:ext>
            </a:extLst>
          </p:cNvPr>
          <p:cNvSpPr>
            <a:spLocks noGrp="1"/>
          </p:cNvSpPr>
          <p:nvPr>
            <p:ph type="body" sz="quarter" idx="13"/>
          </p:nvPr>
        </p:nvSpPr>
        <p:spPr/>
        <p:txBody>
          <a:bodyPr/>
          <a:lstStyle/>
          <a:p>
            <a:endParaRPr lang="en-ZA"/>
          </a:p>
        </p:txBody>
      </p:sp>
      <p:sp>
        <p:nvSpPr>
          <p:cNvPr id="7" name="Freeform 223">
            <a:extLst>
              <a:ext uri="{FF2B5EF4-FFF2-40B4-BE49-F238E27FC236}">
                <a16:creationId xmlns:a16="http://schemas.microsoft.com/office/drawing/2014/main" id="{780A85C5-94CD-4730-9954-37F9F6D0B468}"/>
              </a:ext>
            </a:extLst>
          </p:cNvPr>
          <p:cNvSpPr>
            <a:spLocks noChangeArrowheads="1"/>
          </p:cNvSpPr>
          <p:nvPr/>
        </p:nvSpPr>
        <p:spPr bwMode="auto">
          <a:xfrm>
            <a:off x="4210586" y="2534617"/>
            <a:ext cx="2757497" cy="2757497"/>
          </a:xfrm>
          <a:custGeom>
            <a:avLst/>
            <a:gdLst>
              <a:gd name="T0" fmla="*/ 4478 w 8965"/>
              <a:gd name="T1" fmla="*/ 1 h 8964"/>
              <a:gd name="T2" fmla="*/ 4478 w 8965"/>
              <a:gd name="T3" fmla="*/ 1 h 8964"/>
              <a:gd name="T4" fmla="*/ 1 w 8965"/>
              <a:gd name="T5" fmla="*/ 4485 h 8964"/>
              <a:gd name="T6" fmla="*/ 1 w 8965"/>
              <a:gd name="T7" fmla="*/ 4485 h 8964"/>
              <a:gd name="T8" fmla="*/ 4485 w 8965"/>
              <a:gd name="T9" fmla="*/ 8961 h 8964"/>
              <a:gd name="T10" fmla="*/ 4485 w 8965"/>
              <a:gd name="T11" fmla="*/ 8961 h 8964"/>
              <a:gd name="T12" fmla="*/ 8962 w 8965"/>
              <a:gd name="T13" fmla="*/ 4478 h 8964"/>
              <a:gd name="T14" fmla="*/ 8962 w 8965"/>
              <a:gd name="T15" fmla="*/ 4478 h 8964"/>
              <a:gd name="T16" fmla="*/ 4478 w 8965"/>
              <a:gd name="T17" fmla="*/ 1 h 8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5" h="8964">
                <a:moveTo>
                  <a:pt x="4478" y="1"/>
                </a:moveTo>
                <a:lnTo>
                  <a:pt x="4478" y="1"/>
                </a:lnTo>
                <a:cubicBezTo>
                  <a:pt x="2005" y="3"/>
                  <a:pt x="0" y="2010"/>
                  <a:pt x="1" y="4485"/>
                </a:cubicBezTo>
                <a:lnTo>
                  <a:pt x="1" y="4485"/>
                </a:lnTo>
                <a:cubicBezTo>
                  <a:pt x="4" y="6959"/>
                  <a:pt x="2011" y="8963"/>
                  <a:pt x="4485" y="8961"/>
                </a:cubicBezTo>
                <a:lnTo>
                  <a:pt x="4485" y="8961"/>
                </a:lnTo>
                <a:cubicBezTo>
                  <a:pt x="6959" y="8959"/>
                  <a:pt x="8964" y="6952"/>
                  <a:pt x="8962" y="4478"/>
                </a:cubicBezTo>
                <a:lnTo>
                  <a:pt x="8962" y="4478"/>
                </a:lnTo>
                <a:cubicBezTo>
                  <a:pt x="8960" y="2004"/>
                  <a:pt x="6953" y="0"/>
                  <a:pt x="4478" y="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8" name="Freeform 37">
            <a:extLst>
              <a:ext uri="{FF2B5EF4-FFF2-40B4-BE49-F238E27FC236}">
                <a16:creationId xmlns:a16="http://schemas.microsoft.com/office/drawing/2014/main" id="{DD2CCFED-81E8-4682-A49F-D0EC0403A264}"/>
              </a:ext>
            </a:extLst>
          </p:cNvPr>
          <p:cNvSpPr>
            <a:spLocks noChangeArrowheads="1"/>
          </p:cNvSpPr>
          <p:nvPr/>
        </p:nvSpPr>
        <p:spPr bwMode="auto">
          <a:xfrm>
            <a:off x="4107819" y="2417404"/>
            <a:ext cx="3005210" cy="3005211"/>
          </a:xfrm>
          <a:custGeom>
            <a:avLst/>
            <a:gdLst>
              <a:gd name="connsiteX0" fmla="*/ 3577672 w 7156840"/>
              <a:gd name="connsiteY0" fmla="*/ 2477246 h 7156841"/>
              <a:gd name="connsiteX1" fmla="*/ 4679596 w 7156840"/>
              <a:gd name="connsiteY1" fmla="*/ 3578047 h 7156841"/>
              <a:gd name="connsiteX2" fmla="*/ 3577672 w 7156840"/>
              <a:gd name="connsiteY2" fmla="*/ 4679596 h 7156841"/>
              <a:gd name="connsiteX3" fmla="*/ 2477246 w 7156840"/>
              <a:gd name="connsiteY3" fmla="*/ 3578047 h 7156841"/>
              <a:gd name="connsiteX4" fmla="*/ 3577672 w 7156840"/>
              <a:gd name="connsiteY4" fmla="*/ 2477246 h 7156841"/>
              <a:gd name="connsiteX5" fmla="*/ 3577765 w 7156840"/>
              <a:gd name="connsiteY5" fmla="*/ 1863652 h 7156841"/>
              <a:gd name="connsiteX6" fmla="*/ 2170799 w 7156840"/>
              <a:gd name="connsiteY6" fmla="*/ 2600580 h 7156841"/>
              <a:gd name="connsiteX7" fmla="*/ 2098629 w 7156840"/>
              <a:gd name="connsiteY7" fmla="*/ 2712632 h 7156841"/>
              <a:gd name="connsiteX8" fmla="*/ 1863562 w 7156840"/>
              <a:gd name="connsiteY8" fmla="*/ 3578109 h 7156841"/>
              <a:gd name="connsiteX9" fmla="*/ 2073885 w 7156840"/>
              <a:gd name="connsiteY9" fmla="*/ 4400965 h 7156841"/>
              <a:gd name="connsiteX10" fmla="*/ 2142618 w 7156840"/>
              <a:gd name="connsiteY10" fmla="*/ 4515079 h 7156841"/>
              <a:gd name="connsiteX11" fmla="*/ 3577765 w 7156840"/>
              <a:gd name="connsiteY11" fmla="*/ 5293939 h 7156841"/>
              <a:gd name="connsiteX12" fmla="*/ 5001227 w 7156840"/>
              <a:gd name="connsiteY12" fmla="*/ 4535014 h 7156841"/>
              <a:gd name="connsiteX13" fmla="*/ 5070648 w 7156840"/>
              <a:gd name="connsiteY13" fmla="*/ 4421588 h 7156841"/>
              <a:gd name="connsiteX14" fmla="*/ 5293343 w 7156840"/>
              <a:gd name="connsiteY14" fmla="*/ 3578109 h 7156841"/>
              <a:gd name="connsiteX15" fmla="*/ 5050028 w 7156840"/>
              <a:gd name="connsiteY15" fmla="*/ 2699570 h 7156841"/>
              <a:gd name="connsiteX16" fmla="*/ 4977171 w 7156840"/>
              <a:gd name="connsiteY16" fmla="*/ 2588206 h 7156841"/>
              <a:gd name="connsiteX17" fmla="*/ 3577765 w 7156840"/>
              <a:gd name="connsiteY17" fmla="*/ 1863652 h 7156841"/>
              <a:gd name="connsiteX18" fmla="*/ 3577765 w 7156840"/>
              <a:gd name="connsiteY18" fmla="*/ 1251838 h 7156841"/>
              <a:gd name="connsiteX19" fmla="*/ 5500229 w 7156840"/>
              <a:gd name="connsiteY19" fmla="*/ 2269237 h 7156841"/>
              <a:gd name="connsiteX20" fmla="*/ 5572399 w 7156840"/>
              <a:gd name="connsiteY20" fmla="*/ 2381289 h 7156841"/>
              <a:gd name="connsiteX21" fmla="*/ 5905067 w 7156840"/>
              <a:gd name="connsiteY21" fmla="*/ 3578109 h 7156841"/>
              <a:gd name="connsiteX22" fmla="*/ 5593707 w 7156840"/>
              <a:gd name="connsiteY22" fmla="*/ 4739869 h 7156841"/>
              <a:gd name="connsiteX23" fmla="*/ 5523599 w 7156840"/>
              <a:gd name="connsiteY23" fmla="*/ 4852608 h 7156841"/>
              <a:gd name="connsiteX24" fmla="*/ 3577765 w 7156840"/>
              <a:gd name="connsiteY24" fmla="*/ 5905066 h 7156841"/>
              <a:gd name="connsiteX25" fmla="*/ 1625745 w 7156840"/>
              <a:gd name="connsiteY25" fmla="*/ 4842296 h 7156841"/>
              <a:gd name="connsiteX26" fmla="*/ 1557012 w 7156840"/>
              <a:gd name="connsiteY26" fmla="*/ 4728183 h 7156841"/>
              <a:gd name="connsiteX27" fmla="*/ 1251837 w 7156840"/>
              <a:gd name="connsiteY27" fmla="*/ 3578109 h 7156841"/>
              <a:gd name="connsiteX28" fmla="*/ 1585193 w 7156840"/>
              <a:gd name="connsiteY28" fmla="*/ 2381289 h 7156841"/>
              <a:gd name="connsiteX29" fmla="*/ 1656675 w 7156840"/>
              <a:gd name="connsiteY29" fmla="*/ 2269237 h 7156841"/>
              <a:gd name="connsiteX30" fmla="*/ 3577765 w 7156840"/>
              <a:gd name="connsiteY30" fmla="*/ 1251838 h 7156841"/>
              <a:gd name="connsiteX31" fmla="*/ 3578045 w 7156840"/>
              <a:gd name="connsiteY31" fmla="*/ 666623 h 7156841"/>
              <a:gd name="connsiteX32" fmla="*/ 1167715 w 7156840"/>
              <a:gd name="connsiteY32" fmla="*/ 1948189 h 7156841"/>
              <a:gd name="connsiteX33" fmla="*/ 1089068 w 7156840"/>
              <a:gd name="connsiteY33" fmla="*/ 2069529 h 7156841"/>
              <a:gd name="connsiteX34" fmla="*/ 666623 w 7156840"/>
              <a:gd name="connsiteY34" fmla="*/ 3578046 h 7156841"/>
              <a:gd name="connsiteX35" fmla="*/ 1056860 w 7156840"/>
              <a:gd name="connsiteY35" fmla="*/ 5033382 h 7156841"/>
              <a:gd name="connsiteX36" fmla="*/ 1132511 w 7156840"/>
              <a:gd name="connsiteY36" fmla="*/ 5156970 h 7156841"/>
              <a:gd name="connsiteX37" fmla="*/ 3578045 w 7156840"/>
              <a:gd name="connsiteY37" fmla="*/ 6490218 h 7156841"/>
              <a:gd name="connsiteX38" fmla="*/ 6021333 w 7156840"/>
              <a:gd name="connsiteY38" fmla="*/ 5162962 h 7156841"/>
              <a:gd name="connsiteX39" fmla="*/ 6096983 w 7156840"/>
              <a:gd name="connsiteY39" fmla="*/ 5039375 h 7156841"/>
              <a:gd name="connsiteX40" fmla="*/ 6490217 w 7156840"/>
              <a:gd name="connsiteY40" fmla="*/ 3578046 h 7156841"/>
              <a:gd name="connsiteX41" fmla="*/ 6073015 w 7156840"/>
              <a:gd name="connsiteY41" fmla="*/ 2077768 h 7156841"/>
              <a:gd name="connsiteX42" fmla="*/ 5995117 w 7156840"/>
              <a:gd name="connsiteY42" fmla="*/ 1955679 h 7156841"/>
              <a:gd name="connsiteX43" fmla="*/ 3578045 w 7156840"/>
              <a:gd name="connsiteY43" fmla="*/ 666623 h 7156841"/>
              <a:gd name="connsiteX44" fmla="*/ 3578045 w 7156840"/>
              <a:gd name="connsiteY44" fmla="*/ 0 h 7156841"/>
              <a:gd name="connsiteX45" fmla="*/ 6564369 w 7156840"/>
              <a:gd name="connsiteY45" fmla="*/ 1608136 h 7156841"/>
              <a:gd name="connsiteX46" fmla="*/ 6641517 w 7156840"/>
              <a:gd name="connsiteY46" fmla="*/ 1730974 h 7156841"/>
              <a:gd name="connsiteX47" fmla="*/ 7156840 w 7156840"/>
              <a:gd name="connsiteY47" fmla="*/ 3578046 h 7156841"/>
              <a:gd name="connsiteX48" fmla="*/ 6666235 w 7156840"/>
              <a:gd name="connsiteY48" fmla="*/ 5385420 h 7156841"/>
              <a:gd name="connsiteX49" fmla="*/ 6590585 w 7156840"/>
              <a:gd name="connsiteY49" fmla="*/ 5509008 h 7156841"/>
              <a:gd name="connsiteX50" fmla="*/ 3578045 w 7156840"/>
              <a:gd name="connsiteY50" fmla="*/ 7156841 h 7156841"/>
              <a:gd name="connsiteX51" fmla="*/ 570001 w 7156840"/>
              <a:gd name="connsiteY51" fmla="*/ 5513502 h 7156841"/>
              <a:gd name="connsiteX52" fmla="*/ 494350 w 7156840"/>
              <a:gd name="connsiteY52" fmla="*/ 5390663 h 7156841"/>
              <a:gd name="connsiteX53" fmla="*/ 0 w 7156840"/>
              <a:gd name="connsiteY53" fmla="*/ 3578046 h 7156841"/>
              <a:gd name="connsiteX54" fmla="*/ 528805 w 7156840"/>
              <a:gd name="connsiteY54" fmla="*/ 1709253 h 7156841"/>
              <a:gd name="connsiteX55" fmla="*/ 606702 w 7156840"/>
              <a:gd name="connsiteY55" fmla="*/ 1587163 h 7156841"/>
              <a:gd name="connsiteX56" fmla="*/ 3578045 w 7156840"/>
              <a:gd name="connsiteY56" fmla="*/ 0 h 715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156840" h="7156841">
                <a:moveTo>
                  <a:pt x="3577672" y="2477246"/>
                </a:moveTo>
                <a:cubicBezTo>
                  <a:pt x="4185191" y="2477246"/>
                  <a:pt x="4679596" y="2971483"/>
                  <a:pt x="4679596" y="3578047"/>
                </a:cubicBezTo>
                <a:cubicBezTo>
                  <a:pt x="4679596" y="4185359"/>
                  <a:pt x="4185191" y="4679596"/>
                  <a:pt x="3577672" y="4679596"/>
                </a:cubicBezTo>
                <a:cubicBezTo>
                  <a:pt x="2971651" y="4679596"/>
                  <a:pt x="2477246" y="4185359"/>
                  <a:pt x="2477246" y="3578047"/>
                </a:cubicBezTo>
                <a:cubicBezTo>
                  <a:pt x="2477246" y="2971483"/>
                  <a:pt x="2971651" y="2477246"/>
                  <a:pt x="3577672" y="2477246"/>
                </a:cubicBezTo>
                <a:close/>
                <a:moveTo>
                  <a:pt x="3577765" y="1863652"/>
                </a:moveTo>
                <a:cubicBezTo>
                  <a:pt x="2996283" y="1863652"/>
                  <a:pt x="2480785" y="2155124"/>
                  <a:pt x="2170799" y="2600580"/>
                </a:cubicBezTo>
                <a:cubicBezTo>
                  <a:pt x="2145367" y="2637014"/>
                  <a:pt x="2121311" y="2674135"/>
                  <a:pt x="2098629" y="2712632"/>
                </a:cubicBezTo>
                <a:cubicBezTo>
                  <a:pt x="1949478" y="2966982"/>
                  <a:pt x="1863562" y="3263265"/>
                  <a:pt x="1863562" y="3578109"/>
                </a:cubicBezTo>
                <a:cubicBezTo>
                  <a:pt x="1863562" y="3875767"/>
                  <a:pt x="1939855" y="4156239"/>
                  <a:pt x="2073885" y="4400965"/>
                </a:cubicBezTo>
                <a:cubicBezTo>
                  <a:pt x="2095192" y="4440148"/>
                  <a:pt x="2117874" y="4477957"/>
                  <a:pt x="2142618" y="4515079"/>
                </a:cubicBezTo>
                <a:cubicBezTo>
                  <a:pt x="2449167" y="4983220"/>
                  <a:pt x="2978412" y="5293939"/>
                  <a:pt x="3577765" y="5293939"/>
                </a:cubicBezTo>
                <a:cubicBezTo>
                  <a:pt x="4170244" y="5293939"/>
                  <a:pt x="4692616" y="4992156"/>
                  <a:pt x="5001227" y="4535014"/>
                </a:cubicBezTo>
                <a:cubicBezTo>
                  <a:pt x="5025971" y="4497893"/>
                  <a:pt x="5049341" y="4460084"/>
                  <a:pt x="5070648" y="4421588"/>
                </a:cubicBezTo>
                <a:cubicBezTo>
                  <a:pt x="5212238" y="4172738"/>
                  <a:pt x="5293343" y="3884703"/>
                  <a:pt x="5293343" y="3578109"/>
                </a:cubicBezTo>
                <a:cubicBezTo>
                  <a:pt x="5293343" y="3257765"/>
                  <a:pt x="5204677" y="2957357"/>
                  <a:pt x="5050028" y="2699570"/>
                </a:cubicBezTo>
                <a:cubicBezTo>
                  <a:pt x="5027346" y="2661762"/>
                  <a:pt x="5003289" y="2623953"/>
                  <a:pt x="4977171" y="2588206"/>
                </a:cubicBezTo>
                <a:cubicBezTo>
                  <a:pt x="4666497" y="2149624"/>
                  <a:pt x="4155123" y="1863652"/>
                  <a:pt x="3577765" y="1863652"/>
                </a:cubicBezTo>
                <a:close/>
                <a:moveTo>
                  <a:pt x="3577765" y="1251838"/>
                </a:moveTo>
                <a:cubicBezTo>
                  <a:pt x="4375756" y="1251838"/>
                  <a:pt x="5080958" y="1655360"/>
                  <a:pt x="5500229" y="2269237"/>
                </a:cubicBezTo>
                <a:cubicBezTo>
                  <a:pt x="5524973" y="2305671"/>
                  <a:pt x="5549717" y="2343480"/>
                  <a:pt x="5572399" y="2381289"/>
                </a:cubicBezTo>
                <a:cubicBezTo>
                  <a:pt x="5783410" y="2731192"/>
                  <a:pt x="5905067" y="3140902"/>
                  <a:pt x="5905067" y="3578109"/>
                </a:cubicBezTo>
                <a:cubicBezTo>
                  <a:pt x="5905067" y="4001567"/>
                  <a:pt x="5790971" y="4397528"/>
                  <a:pt x="5593707" y="4739869"/>
                </a:cubicBezTo>
                <a:cubicBezTo>
                  <a:pt x="5571712" y="4778365"/>
                  <a:pt x="5548343" y="4815486"/>
                  <a:pt x="5523599" y="4852608"/>
                </a:cubicBezTo>
                <a:cubicBezTo>
                  <a:pt x="5107764" y="5486420"/>
                  <a:pt x="4390877" y="5905066"/>
                  <a:pt x="3577765" y="5905066"/>
                </a:cubicBezTo>
                <a:cubicBezTo>
                  <a:pt x="2761216" y="5905066"/>
                  <a:pt x="2041580" y="5481608"/>
                  <a:pt x="1625745" y="4842296"/>
                </a:cubicBezTo>
                <a:cubicBezTo>
                  <a:pt x="1601688" y="4805175"/>
                  <a:pt x="1579007" y="4767366"/>
                  <a:pt x="1557012" y="4728183"/>
                </a:cubicBezTo>
                <a:cubicBezTo>
                  <a:pt x="1363185" y="4389278"/>
                  <a:pt x="1251837" y="3996067"/>
                  <a:pt x="1251837" y="3578109"/>
                </a:cubicBezTo>
                <a:cubicBezTo>
                  <a:pt x="1251837" y="3140902"/>
                  <a:pt x="1373495" y="2731192"/>
                  <a:pt x="1585193" y="2381289"/>
                </a:cubicBezTo>
                <a:cubicBezTo>
                  <a:pt x="1607874" y="2343480"/>
                  <a:pt x="1631244" y="2305671"/>
                  <a:pt x="1656675" y="2269237"/>
                </a:cubicBezTo>
                <a:cubicBezTo>
                  <a:pt x="2075947" y="1655360"/>
                  <a:pt x="2781148" y="1251838"/>
                  <a:pt x="3577765" y="1251838"/>
                </a:cubicBezTo>
                <a:close/>
                <a:moveTo>
                  <a:pt x="3578045" y="666623"/>
                </a:moveTo>
                <a:cubicBezTo>
                  <a:pt x="2576612" y="666623"/>
                  <a:pt x="1691276" y="1175205"/>
                  <a:pt x="1167715" y="1948189"/>
                </a:cubicBezTo>
                <a:cubicBezTo>
                  <a:pt x="1140001" y="1987886"/>
                  <a:pt x="1114535" y="2028333"/>
                  <a:pt x="1089068" y="2069529"/>
                </a:cubicBezTo>
                <a:cubicBezTo>
                  <a:pt x="820921" y="2509950"/>
                  <a:pt x="666623" y="3026771"/>
                  <a:pt x="666623" y="3578046"/>
                </a:cubicBezTo>
                <a:cubicBezTo>
                  <a:pt x="666623" y="4107600"/>
                  <a:pt x="809685" y="4605695"/>
                  <a:pt x="1056860" y="5033382"/>
                </a:cubicBezTo>
                <a:cubicBezTo>
                  <a:pt x="1081578" y="5075328"/>
                  <a:pt x="1107044" y="5116524"/>
                  <a:pt x="1132511" y="5156970"/>
                </a:cubicBezTo>
                <a:cubicBezTo>
                  <a:pt x="1652327" y="5959166"/>
                  <a:pt x="2554891" y="6490218"/>
                  <a:pt x="3578045" y="6490218"/>
                </a:cubicBezTo>
                <a:cubicBezTo>
                  <a:pt x="4600451" y="6490218"/>
                  <a:pt x="5501517" y="5961412"/>
                  <a:pt x="6021333" y="5162962"/>
                </a:cubicBezTo>
                <a:cubicBezTo>
                  <a:pt x="6046799" y="5122516"/>
                  <a:pt x="6072266" y="5080570"/>
                  <a:pt x="6096983" y="5039375"/>
                </a:cubicBezTo>
                <a:cubicBezTo>
                  <a:pt x="6347155" y="4609440"/>
                  <a:pt x="6490217" y="4110596"/>
                  <a:pt x="6490217" y="3578046"/>
                </a:cubicBezTo>
                <a:cubicBezTo>
                  <a:pt x="6490217" y="3030516"/>
                  <a:pt x="6338167" y="2516691"/>
                  <a:pt x="6073015" y="2077768"/>
                </a:cubicBezTo>
                <a:cubicBezTo>
                  <a:pt x="6048297" y="2036572"/>
                  <a:pt x="6022082" y="1995377"/>
                  <a:pt x="5995117" y="1955679"/>
                </a:cubicBezTo>
                <a:cubicBezTo>
                  <a:pt x="5471556" y="1178950"/>
                  <a:pt x="4583224" y="666623"/>
                  <a:pt x="3578045" y="666623"/>
                </a:cubicBezTo>
                <a:close/>
                <a:moveTo>
                  <a:pt x="3578045" y="0"/>
                </a:moveTo>
                <a:cubicBezTo>
                  <a:pt x="4824407" y="0"/>
                  <a:pt x="5923212" y="640408"/>
                  <a:pt x="6564369" y="1608136"/>
                </a:cubicBezTo>
                <a:cubicBezTo>
                  <a:pt x="6591333" y="1648582"/>
                  <a:pt x="6616800" y="1689029"/>
                  <a:pt x="6641517" y="1730974"/>
                </a:cubicBezTo>
                <a:cubicBezTo>
                  <a:pt x="6968837" y="2270265"/>
                  <a:pt x="7156840" y="2903183"/>
                  <a:pt x="7156840" y="3578046"/>
                </a:cubicBezTo>
                <a:cubicBezTo>
                  <a:pt x="7156840" y="4237180"/>
                  <a:pt x="6977825" y="4855117"/>
                  <a:pt x="6666235" y="5385420"/>
                </a:cubicBezTo>
                <a:cubicBezTo>
                  <a:pt x="6641517" y="5427364"/>
                  <a:pt x="6616051" y="5468560"/>
                  <a:pt x="6590585" y="5509008"/>
                </a:cubicBezTo>
                <a:cubicBezTo>
                  <a:pt x="5953173" y="6499206"/>
                  <a:pt x="4841634" y="7156841"/>
                  <a:pt x="3578045" y="7156841"/>
                </a:cubicBezTo>
                <a:cubicBezTo>
                  <a:pt x="2318202" y="7156841"/>
                  <a:pt x="1208161" y="6501452"/>
                  <a:pt x="570001" y="5513502"/>
                </a:cubicBezTo>
                <a:cubicBezTo>
                  <a:pt x="543785" y="5473054"/>
                  <a:pt x="518319" y="5432608"/>
                  <a:pt x="494350" y="5390663"/>
                </a:cubicBezTo>
                <a:cubicBezTo>
                  <a:pt x="180513" y="4858862"/>
                  <a:pt x="0" y="4239427"/>
                  <a:pt x="0" y="3578046"/>
                </a:cubicBezTo>
                <a:cubicBezTo>
                  <a:pt x="0" y="2894195"/>
                  <a:pt x="193246" y="2253787"/>
                  <a:pt x="528805" y="1709253"/>
                </a:cubicBezTo>
                <a:cubicBezTo>
                  <a:pt x="553522" y="1668057"/>
                  <a:pt x="579738" y="1627610"/>
                  <a:pt x="606702" y="1587163"/>
                </a:cubicBezTo>
                <a:cubicBezTo>
                  <a:pt x="1249357" y="630671"/>
                  <a:pt x="2342171" y="0"/>
                  <a:pt x="3578045" y="0"/>
                </a:cubicBezTo>
                <a:close/>
              </a:path>
            </a:pathLst>
          </a:custGeom>
          <a:solidFill>
            <a:schemeClr val="accent5"/>
          </a:solidFill>
          <a:ln>
            <a:noFill/>
          </a:ln>
          <a:effectLst/>
        </p:spPr>
        <p:txBody>
          <a:bodyPr wrap="square" anchor="ctr">
            <a:noAutofit/>
          </a:bodyPr>
          <a:lstStyle/>
          <a:p>
            <a:endParaRPr lang="en-US" sz="3200" dirty="0"/>
          </a:p>
        </p:txBody>
      </p:sp>
      <p:sp>
        <p:nvSpPr>
          <p:cNvPr id="9" name="Freeform 38">
            <a:extLst>
              <a:ext uri="{FF2B5EF4-FFF2-40B4-BE49-F238E27FC236}">
                <a16:creationId xmlns:a16="http://schemas.microsoft.com/office/drawing/2014/main" id="{EBB6A2A7-0962-4E93-A0BC-6AC6C5B20546}"/>
              </a:ext>
            </a:extLst>
          </p:cNvPr>
          <p:cNvSpPr>
            <a:spLocks noChangeArrowheads="1"/>
          </p:cNvSpPr>
          <p:nvPr/>
        </p:nvSpPr>
        <p:spPr bwMode="auto">
          <a:xfrm rot="599861">
            <a:off x="3170264" y="2263823"/>
            <a:ext cx="2587396" cy="1472071"/>
          </a:xfrm>
          <a:custGeom>
            <a:avLst/>
            <a:gdLst>
              <a:gd name="connsiteX0" fmla="*/ 661979 w 7225774"/>
              <a:gd name="connsiteY0" fmla="*/ 0 h 4111028"/>
              <a:gd name="connsiteX1" fmla="*/ 1872862 w 7225774"/>
              <a:gd name="connsiteY1" fmla="*/ 597378 h 4111028"/>
              <a:gd name="connsiteX2" fmla="*/ 2572284 w 7225774"/>
              <a:gd name="connsiteY2" fmla="*/ 1690325 h 4111028"/>
              <a:gd name="connsiteX3" fmla="*/ 2569976 w 7225774"/>
              <a:gd name="connsiteY3" fmla="*/ 1695016 h 4111028"/>
              <a:gd name="connsiteX4" fmla="*/ 7185943 w 7225774"/>
              <a:gd name="connsiteY4" fmla="*/ 3974604 h 4111028"/>
              <a:gd name="connsiteX5" fmla="*/ 7218141 w 7225774"/>
              <a:gd name="connsiteY5" fmla="*/ 4070462 h 4111028"/>
              <a:gd name="connsiteX6" fmla="*/ 7122293 w 7225774"/>
              <a:gd name="connsiteY6" fmla="*/ 4103413 h 4111028"/>
              <a:gd name="connsiteX7" fmla="*/ 2505827 w 7225774"/>
              <a:gd name="connsiteY7" fmla="*/ 1825385 h 4111028"/>
              <a:gd name="connsiteX8" fmla="*/ 2504139 w 7225774"/>
              <a:gd name="connsiteY8" fmla="*/ 1828815 h 4111028"/>
              <a:gd name="connsiteX9" fmla="*/ 1211632 w 7225774"/>
              <a:gd name="connsiteY9" fmla="*/ 1938110 h 4111028"/>
              <a:gd name="connsiteX10" fmla="*/ 0 w 7225774"/>
              <a:gd name="connsiteY10" fmla="*/ 1339983 h 4111028"/>
              <a:gd name="connsiteX11" fmla="*/ 1001206 w 7225774"/>
              <a:gd name="connsiteY11" fmla="*/ 1000870 h 411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25774" h="4111028">
                <a:moveTo>
                  <a:pt x="661979" y="0"/>
                </a:moveTo>
                <a:lnTo>
                  <a:pt x="1872862" y="597378"/>
                </a:lnTo>
                <a:lnTo>
                  <a:pt x="2572284" y="1690325"/>
                </a:lnTo>
                <a:lnTo>
                  <a:pt x="2569976" y="1695016"/>
                </a:lnTo>
                <a:lnTo>
                  <a:pt x="7185943" y="3974604"/>
                </a:lnTo>
                <a:cubicBezTo>
                  <a:pt x="7221137" y="3991828"/>
                  <a:pt x="7236113" y="4035264"/>
                  <a:pt x="7218141" y="4070462"/>
                </a:cubicBezTo>
                <a:cubicBezTo>
                  <a:pt x="7200170" y="4106408"/>
                  <a:pt x="7156739" y="4121386"/>
                  <a:pt x="7122293" y="4103413"/>
                </a:cubicBezTo>
                <a:lnTo>
                  <a:pt x="2505827" y="1825385"/>
                </a:lnTo>
                <a:lnTo>
                  <a:pt x="2504139" y="1828815"/>
                </a:lnTo>
                <a:lnTo>
                  <a:pt x="1211632" y="1938110"/>
                </a:lnTo>
                <a:lnTo>
                  <a:pt x="0" y="1339983"/>
                </a:lnTo>
                <a:lnTo>
                  <a:pt x="1001206" y="1000870"/>
                </a:lnTo>
                <a:close/>
              </a:path>
            </a:pathLst>
          </a:custGeom>
          <a:solidFill>
            <a:schemeClr val="accent1"/>
          </a:solidFill>
          <a:ln>
            <a:noFill/>
          </a:ln>
          <a:effectLst/>
        </p:spPr>
        <p:txBody>
          <a:bodyPr wrap="square" anchor="ctr">
            <a:noAutofit/>
          </a:bodyPr>
          <a:lstStyle/>
          <a:p>
            <a:endParaRPr lang="en-US" sz="3200" dirty="0"/>
          </a:p>
        </p:txBody>
      </p:sp>
      <p:sp>
        <p:nvSpPr>
          <p:cNvPr id="10" name="Freeform 39">
            <a:extLst>
              <a:ext uri="{FF2B5EF4-FFF2-40B4-BE49-F238E27FC236}">
                <a16:creationId xmlns:a16="http://schemas.microsoft.com/office/drawing/2014/main" id="{D5E23A83-53D2-49B1-A2ED-0A61593AFE4D}"/>
              </a:ext>
            </a:extLst>
          </p:cNvPr>
          <p:cNvSpPr>
            <a:spLocks noChangeArrowheads="1"/>
          </p:cNvSpPr>
          <p:nvPr/>
        </p:nvSpPr>
        <p:spPr bwMode="auto">
          <a:xfrm rot="599861">
            <a:off x="5420223" y="4103005"/>
            <a:ext cx="2587540" cy="1473256"/>
          </a:xfrm>
          <a:custGeom>
            <a:avLst/>
            <a:gdLst>
              <a:gd name="connsiteX0" fmla="*/ 76471 w 7226175"/>
              <a:gd name="connsiteY0" fmla="*/ 128 h 4114335"/>
              <a:gd name="connsiteX1" fmla="*/ 103884 w 7226175"/>
              <a:gd name="connsiteY1" fmla="*/ 7617 h 4114335"/>
              <a:gd name="connsiteX2" fmla="*/ 4720279 w 7226175"/>
              <a:gd name="connsiteY2" fmla="*/ 2286691 h 4114335"/>
              <a:gd name="connsiteX3" fmla="*/ 4722037 w 7226175"/>
              <a:gd name="connsiteY3" fmla="*/ 2283112 h 4114335"/>
              <a:gd name="connsiteX4" fmla="*/ 6015293 w 7226175"/>
              <a:gd name="connsiteY4" fmla="*/ 2172924 h 4114335"/>
              <a:gd name="connsiteX5" fmla="*/ 7226175 w 7226175"/>
              <a:gd name="connsiteY5" fmla="*/ 2771838 h 4114335"/>
              <a:gd name="connsiteX6" fmla="*/ 6225719 w 7226175"/>
              <a:gd name="connsiteY6" fmla="*/ 3112147 h 4114335"/>
              <a:gd name="connsiteX7" fmla="*/ 6564945 w 7226175"/>
              <a:gd name="connsiteY7" fmla="*/ 4114335 h 4114335"/>
              <a:gd name="connsiteX8" fmla="*/ 5353313 w 7226175"/>
              <a:gd name="connsiteY8" fmla="*/ 3515421 h 4114335"/>
              <a:gd name="connsiteX9" fmla="*/ 4653892 w 7226175"/>
              <a:gd name="connsiteY9" fmla="*/ 2421784 h 4114335"/>
              <a:gd name="connsiteX10" fmla="*/ 4656473 w 7226175"/>
              <a:gd name="connsiteY10" fmla="*/ 2416530 h 4114335"/>
              <a:gd name="connsiteX11" fmla="*/ 40235 w 7226175"/>
              <a:gd name="connsiteY11" fmla="*/ 137174 h 4114335"/>
              <a:gd name="connsiteX12" fmla="*/ 7288 w 7226175"/>
              <a:gd name="connsiteY12" fmla="*/ 40568 h 4114335"/>
              <a:gd name="connsiteX13" fmla="*/ 76471 w 7226175"/>
              <a:gd name="connsiteY13" fmla="*/ 128 h 4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26175" h="4114335">
                <a:moveTo>
                  <a:pt x="76471" y="128"/>
                </a:moveTo>
                <a:cubicBezTo>
                  <a:pt x="85772" y="690"/>
                  <a:pt x="95086" y="3123"/>
                  <a:pt x="103884" y="7617"/>
                </a:cubicBezTo>
                <a:lnTo>
                  <a:pt x="4720279" y="2286691"/>
                </a:lnTo>
                <a:lnTo>
                  <a:pt x="4722037" y="2283112"/>
                </a:lnTo>
                <a:lnTo>
                  <a:pt x="6015293" y="2172924"/>
                </a:lnTo>
                <a:lnTo>
                  <a:pt x="7226175" y="2771838"/>
                </a:lnTo>
                <a:lnTo>
                  <a:pt x="6225719" y="3112147"/>
                </a:lnTo>
                <a:lnTo>
                  <a:pt x="6564945" y="4114335"/>
                </a:lnTo>
                <a:lnTo>
                  <a:pt x="5353313" y="3515421"/>
                </a:lnTo>
                <a:lnTo>
                  <a:pt x="4653892" y="2421784"/>
                </a:lnTo>
                <a:lnTo>
                  <a:pt x="4656473" y="2416530"/>
                </a:lnTo>
                <a:lnTo>
                  <a:pt x="40235" y="137174"/>
                </a:lnTo>
                <a:cubicBezTo>
                  <a:pt x="4292" y="119201"/>
                  <a:pt x="-9935" y="75765"/>
                  <a:pt x="7288" y="40568"/>
                </a:cubicBezTo>
                <a:cubicBezTo>
                  <a:pt x="20766" y="13608"/>
                  <a:pt x="48566" y="-1557"/>
                  <a:pt x="76471" y="128"/>
                </a:cubicBezTo>
                <a:close/>
              </a:path>
            </a:pathLst>
          </a:custGeom>
          <a:solidFill>
            <a:schemeClr val="accent4"/>
          </a:solidFill>
          <a:ln>
            <a:noFill/>
          </a:ln>
          <a:effectLst/>
        </p:spPr>
        <p:txBody>
          <a:bodyPr wrap="square" anchor="ctr">
            <a:noAutofit/>
          </a:bodyPr>
          <a:lstStyle/>
          <a:p>
            <a:endParaRPr lang="en-US" sz="3200" dirty="0"/>
          </a:p>
        </p:txBody>
      </p:sp>
      <p:sp>
        <p:nvSpPr>
          <p:cNvPr id="11" name="Freeform 40">
            <a:extLst>
              <a:ext uri="{FF2B5EF4-FFF2-40B4-BE49-F238E27FC236}">
                <a16:creationId xmlns:a16="http://schemas.microsoft.com/office/drawing/2014/main" id="{4E66C90C-2DF0-4FD5-8A0A-25BE52040E2A}"/>
              </a:ext>
            </a:extLst>
          </p:cNvPr>
          <p:cNvSpPr>
            <a:spLocks noChangeArrowheads="1"/>
          </p:cNvSpPr>
          <p:nvPr/>
        </p:nvSpPr>
        <p:spPr bwMode="auto">
          <a:xfrm rot="20999171">
            <a:off x="5418246" y="2266314"/>
            <a:ext cx="2587540" cy="1471050"/>
          </a:xfrm>
          <a:custGeom>
            <a:avLst/>
            <a:gdLst>
              <a:gd name="connsiteX0" fmla="*/ 6564944 w 7226176"/>
              <a:gd name="connsiteY0" fmla="*/ 0 h 4108176"/>
              <a:gd name="connsiteX1" fmla="*/ 6225718 w 7226176"/>
              <a:gd name="connsiteY1" fmla="*/ 1000870 h 4108176"/>
              <a:gd name="connsiteX2" fmla="*/ 7226176 w 7226176"/>
              <a:gd name="connsiteY2" fmla="*/ 1339983 h 4108176"/>
              <a:gd name="connsiteX3" fmla="*/ 6015292 w 7226176"/>
              <a:gd name="connsiteY3" fmla="*/ 1938110 h 4108176"/>
              <a:gd name="connsiteX4" fmla="*/ 4722036 w 7226176"/>
              <a:gd name="connsiteY4" fmla="*/ 1828066 h 4108176"/>
              <a:gd name="connsiteX5" fmla="*/ 4719412 w 7226176"/>
              <a:gd name="connsiteY5" fmla="*/ 1822764 h 4108176"/>
              <a:gd name="connsiteX6" fmla="*/ 103884 w 7226176"/>
              <a:gd name="connsiteY6" fmla="*/ 4100687 h 4108176"/>
              <a:gd name="connsiteX7" fmla="*/ 72434 w 7226176"/>
              <a:gd name="connsiteY7" fmla="*/ 4108176 h 4108176"/>
              <a:gd name="connsiteX8" fmla="*/ 7288 w 7226176"/>
              <a:gd name="connsiteY8" fmla="*/ 4067736 h 4108176"/>
              <a:gd name="connsiteX9" fmla="*/ 40235 w 7226176"/>
              <a:gd name="connsiteY9" fmla="*/ 3971130 h 4108176"/>
              <a:gd name="connsiteX10" fmla="*/ 4654975 w 7226176"/>
              <a:gd name="connsiteY10" fmla="*/ 1692515 h 4108176"/>
              <a:gd name="connsiteX11" fmla="*/ 4653892 w 7226176"/>
              <a:gd name="connsiteY11" fmla="*/ 1690325 h 4108176"/>
              <a:gd name="connsiteX12" fmla="*/ 5353314 w 7226176"/>
              <a:gd name="connsiteY12" fmla="*/ 598126 h 410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26176" h="4108176">
                <a:moveTo>
                  <a:pt x="6564944" y="0"/>
                </a:moveTo>
                <a:lnTo>
                  <a:pt x="6225718" y="1000870"/>
                </a:lnTo>
                <a:lnTo>
                  <a:pt x="7226176" y="1339983"/>
                </a:lnTo>
                <a:lnTo>
                  <a:pt x="6015292" y="1938110"/>
                </a:lnTo>
                <a:lnTo>
                  <a:pt x="4722036" y="1828066"/>
                </a:lnTo>
                <a:lnTo>
                  <a:pt x="4719412" y="1822764"/>
                </a:lnTo>
                <a:lnTo>
                  <a:pt x="103884" y="4100687"/>
                </a:lnTo>
                <a:cubicBezTo>
                  <a:pt x="93401" y="4105930"/>
                  <a:pt x="82169" y="4108176"/>
                  <a:pt x="72434" y="4108176"/>
                </a:cubicBezTo>
                <a:cubicBezTo>
                  <a:pt x="46226" y="4108176"/>
                  <a:pt x="20766" y="4093198"/>
                  <a:pt x="7288" y="4067736"/>
                </a:cubicBezTo>
                <a:cubicBezTo>
                  <a:pt x="-9935" y="4032538"/>
                  <a:pt x="4292" y="3989103"/>
                  <a:pt x="40235" y="3971130"/>
                </a:cubicBezTo>
                <a:lnTo>
                  <a:pt x="4654975" y="1692515"/>
                </a:lnTo>
                <a:lnTo>
                  <a:pt x="4653892" y="1690325"/>
                </a:lnTo>
                <a:lnTo>
                  <a:pt x="5353314" y="598126"/>
                </a:lnTo>
                <a:close/>
              </a:path>
            </a:pathLst>
          </a:custGeom>
          <a:solidFill>
            <a:schemeClr val="accent3"/>
          </a:solidFill>
          <a:ln>
            <a:noFill/>
          </a:ln>
          <a:effectLst/>
        </p:spPr>
        <p:txBody>
          <a:bodyPr wrap="square" anchor="ctr">
            <a:noAutofit/>
          </a:bodyPr>
          <a:lstStyle/>
          <a:p>
            <a:endParaRPr lang="en-US" sz="3200" dirty="0"/>
          </a:p>
        </p:txBody>
      </p:sp>
      <p:sp>
        <p:nvSpPr>
          <p:cNvPr id="12" name="Freeform 41">
            <a:extLst>
              <a:ext uri="{FF2B5EF4-FFF2-40B4-BE49-F238E27FC236}">
                <a16:creationId xmlns:a16="http://schemas.microsoft.com/office/drawing/2014/main" id="{58DDF9C0-D3B8-4E64-8F66-3F3ACD686536}"/>
              </a:ext>
            </a:extLst>
          </p:cNvPr>
          <p:cNvSpPr>
            <a:spLocks noChangeArrowheads="1"/>
          </p:cNvSpPr>
          <p:nvPr/>
        </p:nvSpPr>
        <p:spPr bwMode="auto">
          <a:xfrm rot="20999171">
            <a:off x="3167810" y="4103395"/>
            <a:ext cx="2587540" cy="1473256"/>
          </a:xfrm>
          <a:custGeom>
            <a:avLst/>
            <a:gdLst>
              <a:gd name="connsiteX0" fmla="*/ 7150022 w 7226176"/>
              <a:gd name="connsiteY0" fmla="*/ 128 h 4114335"/>
              <a:gd name="connsiteX1" fmla="*/ 7218890 w 7226176"/>
              <a:gd name="connsiteY1" fmla="*/ 40568 h 4114335"/>
              <a:gd name="connsiteX2" fmla="*/ 7185942 w 7226176"/>
              <a:gd name="connsiteY2" fmla="*/ 137174 h 4114335"/>
              <a:gd name="connsiteX3" fmla="*/ 2569989 w 7226176"/>
              <a:gd name="connsiteY3" fmla="*/ 2416389 h 4114335"/>
              <a:gd name="connsiteX4" fmla="*/ 2572284 w 7226176"/>
              <a:gd name="connsiteY4" fmla="*/ 2421035 h 4114335"/>
              <a:gd name="connsiteX5" fmla="*/ 1872862 w 7226176"/>
              <a:gd name="connsiteY5" fmla="*/ 3515421 h 4114335"/>
              <a:gd name="connsiteX6" fmla="*/ 661230 w 7226176"/>
              <a:gd name="connsiteY6" fmla="*/ 4114335 h 4114335"/>
              <a:gd name="connsiteX7" fmla="*/ 1000457 w 7226176"/>
              <a:gd name="connsiteY7" fmla="*/ 3112147 h 4114335"/>
              <a:gd name="connsiteX8" fmla="*/ 0 w 7226176"/>
              <a:gd name="connsiteY8" fmla="*/ 2771838 h 4114335"/>
              <a:gd name="connsiteX9" fmla="*/ 1211632 w 7226176"/>
              <a:gd name="connsiteY9" fmla="*/ 2172924 h 4114335"/>
              <a:gd name="connsiteX10" fmla="*/ 2504139 w 7226176"/>
              <a:gd name="connsiteY10" fmla="*/ 2283112 h 4114335"/>
              <a:gd name="connsiteX11" fmla="*/ 2505906 w 7226176"/>
              <a:gd name="connsiteY11" fmla="*/ 2286688 h 4114335"/>
              <a:gd name="connsiteX12" fmla="*/ 7122292 w 7226176"/>
              <a:gd name="connsiteY12" fmla="*/ 7617 h 4114335"/>
              <a:gd name="connsiteX13" fmla="*/ 7150022 w 7226176"/>
              <a:gd name="connsiteY13" fmla="*/ 128 h 4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26176" h="4114335">
                <a:moveTo>
                  <a:pt x="7150022" y="128"/>
                </a:moveTo>
                <a:cubicBezTo>
                  <a:pt x="7178033" y="-1557"/>
                  <a:pt x="7205411" y="13608"/>
                  <a:pt x="7218890" y="40568"/>
                </a:cubicBezTo>
                <a:cubicBezTo>
                  <a:pt x="7236112" y="75765"/>
                  <a:pt x="7221885" y="119201"/>
                  <a:pt x="7185942" y="137174"/>
                </a:cubicBezTo>
                <a:lnTo>
                  <a:pt x="2569989" y="2416389"/>
                </a:lnTo>
                <a:lnTo>
                  <a:pt x="2572284" y="2421035"/>
                </a:lnTo>
                <a:lnTo>
                  <a:pt x="1872862" y="3515421"/>
                </a:lnTo>
                <a:lnTo>
                  <a:pt x="661230" y="4114335"/>
                </a:lnTo>
                <a:lnTo>
                  <a:pt x="1000457" y="3112147"/>
                </a:lnTo>
                <a:lnTo>
                  <a:pt x="0" y="2771838"/>
                </a:lnTo>
                <a:lnTo>
                  <a:pt x="1211632" y="2172924"/>
                </a:lnTo>
                <a:lnTo>
                  <a:pt x="2504139" y="2283112"/>
                </a:lnTo>
                <a:lnTo>
                  <a:pt x="2505906" y="2286688"/>
                </a:lnTo>
                <a:lnTo>
                  <a:pt x="7122292" y="7617"/>
                </a:lnTo>
                <a:cubicBezTo>
                  <a:pt x="7131278" y="3123"/>
                  <a:pt x="7140685" y="690"/>
                  <a:pt x="7150022" y="128"/>
                </a:cubicBezTo>
                <a:close/>
              </a:path>
            </a:pathLst>
          </a:custGeom>
          <a:solidFill>
            <a:schemeClr val="accent2"/>
          </a:solidFill>
          <a:ln>
            <a:noFill/>
          </a:ln>
          <a:effectLst/>
        </p:spPr>
        <p:txBody>
          <a:bodyPr wrap="square" anchor="ctr">
            <a:noAutofit/>
          </a:bodyPr>
          <a:lstStyle/>
          <a:p>
            <a:endParaRPr lang="en-US" sz="3200" dirty="0"/>
          </a:p>
        </p:txBody>
      </p:sp>
      <p:sp>
        <p:nvSpPr>
          <p:cNvPr id="17" name="TextBox 16">
            <a:extLst>
              <a:ext uri="{FF2B5EF4-FFF2-40B4-BE49-F238E27FC236}">
                <a16:creationId xmlns:a16="http://schemas.microsoft.com/office/drawing/2014/main" id="{9A6CB46A-BB5E-45A9-BCAA-E17E28772D70}"/>
              </a:ext>
            </a:extLst>
          </p:cNvPr>
          <p:cNvSpPr txBox="1"/>
          <p:nvPr/>
        </p:nvSpPr>
        <p:spPr>
          <a:xfrm>
            <a:off x="8016922" y="4890509"/>
            <a:ext cx="1005403"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CAPTION</a:t>
            </a:r>
          </a:p>
        </p:txBody>
      </p:sp>
      <p:sp>
        <p:nvSpPr>
          <p:cNvPr id="18" name="Subtitle 2">
            <a:extLst>
              <a:ext uri="{FF2B5EF4-FFF2-40B4-BE49-F238E27FC236}">
                <a16:creationId xmlns:a16="http://schemas.microsoft.com/office/drawing/2014/main" id="{A1DF5018-B55A-469E-815F-82428492B610}"/>
              </a:ext>
            </a:extLst>
          </p:cNvPr>
          <p:cNvSpPr txBox="1">
            <a:spLocks/>
          </p:cNvSpPr>
          <p:nvPr/>
        </p:nvSpPr>
        <p:spPr>
          <a:xfrm>
            <a:off x="7970503" y="5197431"/>
            <a:ext cx="2285754" cy="6000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9" name="TextBox 18">
            <a:extLst>
              <a:ext uri="{FF2B5EF4-FFF2-40B4-BE49-F238E27FC236}">
                <a16:creationId xmlns:a16="http://schemas.microsoft.com/office/drawing/2014/main" id="{D6BF8F35-ABD9-44F9-8AFA-7ED66DBF65B1}"/>
              </a:ext>
            </a:extLst>
          </p:cNvPr>
          <p:cNvSpPr txBox="1"/>
          <p:nvPr/>
        </p:nvSpPr>
        <p:spPr>
          <a:xfrm>
            <a:off x="8016922" y="2013280"/>
            <a:ext cx="1005403"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CAPTION</a:t>
            </a:r>
          </a:p>
        </p:txBody>
      </p:sp>
      <p:sp>
        <p:nvSpPr>
          <p:cNvPr id="20" name="Subtitle 2">
            <a:extLst>
              <a:ext uri="{FF2B5EF4-FFF2-40B4-BE49-F238E27FC236}">
                <a16:creationId xmlns:a16="http://schemas.microsoft.com/office/drawing/2014/main" id="{4386B2A1-55E7-4E64-88F7-689D94C220A4}"/>
              </a:ext>
            </a:extLst>
          </p:cNvPr>
          <p:cNvSpPr txBox="1">
            <a:spLocks/>
          </p:cNvSpPr>
          <p:nvPr/>
        </p:nvSpPr>
        <p:spPr>
          <a:xfrm>
            <a:off x="7970503" y="2320201"/>
            <a:ext cx="2285754" cy="6000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1" name="TextBox 20">
            <a:extLst>
              <a:ext uri="{FF2B5EF4-FFF2-40B4-BE49-F238E27FC236}">
                <a16:creationId xmlns:a16="http://schemas.microsoft.com/office/drawing/2014/main" id="{B01D4745-3A05-4BFF-B7B0-20FD75FC2956}"/>
              </a:ext>
            </a:extLst>
          </p:cNvPr>
          <p:cNvSpPr txBox="1"/>
          <p:nvPr/>
        </p:nvSpPr>
        <p:spPr>
          <a:xfrm>
            <a:off x="2148943" y="4890509"/>
            <a:ext cx="1005403"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CAPTION</a:t>
            </a:r>
          </a:p>
        </p:txBody>
      </p:sp>
      <p:sp>
        <p:nvSpPr>
          <p:cNvPr id="22" name="Subtitle 2">
            <a:extLst>
              <a:ext uri="{FF2B5EF4-FFF2-40B4-BE49-F238E27FC236}">
                <a16:creationId xmlns:a16="http://schemas.microsoft.com/office/drawing/2014/main" id="{52BF45BF-86FD-4491-8CED-C51D5F0BB7F8}"/>
              </a:ext>
            </a:extLst>
          </p:cNvPr>
          <p:cNvSpPr txBox="1">
            <a:spLocks/>
          </p:cNvSpPr>
          <p:nvPr/>
        </p:nvSpPr>
        <p:spPr>
          <a:xfrm>
            <a:off x="834501" y="5197431"/>
            <a:ext cx="2367353" cy="6000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3" name="TextBox 22">
            <a:extLst>
              <a:ext uri="{FF2B5EF4-FFF2-40B4-BE49-F238E27FC236}">
                <a16:creationId xmlns:a16="http://schemas.microsoft.com/office/drawing/2014/main" id="{E2978D27-9367-4FFB-AC3D-38C91119DE43}"/>
              </a:ext>
            </a:extLst>
          </p:cNvPr>
          <p:cNvSpPr txBox="1"/>
          <p:nvPr/>
        </p:nvSpPr>
        <p:spPr>
          <a:xfrm>
            <a:off x="2131442" y="2013280"/>
            <a:ext cx="1005403"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CAPTION</a:t>
            </a:r>
          </a:p>
        </p:txBody>
      </p:sp>
      <p:sp>
        <p:nvSpPr>
          <p:cNvPr id="24" name="Subtitle 2">
            <a:extLst>
              <a:ext uri="{FF2B5EF4-FFF2-40B4-BE49-F238E27FC236}">
                <a16:creationId xmlns:a16="http://schemas.microsoft.com/office/drawing/2014/main" id="{7BF0068B-E738-453C-AFB6-AEDA810FB351}"/>
              </a:ext>
            </a:extLst>
          </p:cNvPr>
          <p:cNvSpPr txBox="1">
            <a:spLocks/>
          </p:cNvSpPr>
          <p:nvPr/>
        </p:nvSpPr>
        <p:spPr>
          <a:xfrm>
            <a:off x="834501" y="2320201"/>
            <a:ext cx="2367353" cy="6000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412249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53405D-C257-4D7C-94E4-E6FE33CFAF4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7A224E4-4242-479B-866C-7068A44EBDA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5300314-B8F1-4930-A2A0-9BDA29F30931}"/>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7B4E1D58-ABEB-46C6-8F10-725C64CA2B7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000B3F1-9E9D-46BB-AE2A-4E4F4FD2F465}"/>
              </a:ext>
            </a:extLst>
          </p:cNvPr>
          <p:cNvSpPr>
            <a:spLocks noGrp="1"/>
          </p:cNvSpPr>
          <p:nvPr>
            <p:ph type="body" sz="quarter" idx="13"/>
          </p:nvPr>
        </p:nvSpPr>
        <p:spPr/>
        <p:txBody>
          <a:bodyPr/>
          <a:lstStyle/>
          <a:p>
            <a:endParaRPr lang="en-ZA"/>
          </a:p>
        </p:txBody>
      </p:sp>
      <p:sp>
        <p:nvSpPr>
          <p:cNvPr id="7" name="Freeform 1">
            <a:extLst>
              <a:ext uri="{FF2B5EF4-FFF2-40B4-BE49-F238E27FC236}">
                <a16:creationId xmlns:a16="http://schemas.microsoft.com/office/drawing/2014/main" id="{FAFE5AB3-011C-4CBD-9778-4B12DB5602AA}"/>
              </a:ext>
            </a:extLst>
          </p:cNvPr>
          <p:cNvSpPr>
            <a:spLocks noChangeArrowheads="1"/>
          </p:cNvSpPr>
          <p:nvPr/>
        </p:nvSpPr>
        <p:spPr bwMode="auto">
          <a:xfrm>
            <a:off x="851955" y="5881576"/>
            <a:ext cx="381852" cy="152740"/>
          </a:xfrm>
          <a:custGeom>
            <a:avLst/>
            <a:gdLst>
              <a:gd name="T0" fmla="*/ 990 w 991"/>
              <a:gd name="T1" fmla="*/ 396 h 397"/>
              <a:gd name="T2" fmla="*/ 0 w 991"/>
              <a:gd name="T3" fmla="*/ 396 h 397"/>
              <a:gd name="T4" fmla="*/ 0 w 991"/>
              <a:gd name="T5" fmla="*/ 0 h 397"/>
              <a:gd name="T6" fmla="*/ 990 w 991"/>
              <a:gd name="T7" fmla="*/ 0 h 397"/>
              <a:gd name="T8" fmla="*/ 990 w 991"/>
              <a:gd name="T9" fmla="*/ 396 h 397"/>
            </a:gdLst>
            <a:ahLst/>
            <a:cxnLst>
              <a:cxn ang="0">
                <a:pos x="T0" y="T1"/>
              </a:cxn>
              <a:cxn ang="0">
                <a:pos x="T2" y="T3"/>
              </a:cxn>
              <a:cxn ang="0">
                <a:pos x="T4" y="T5"/>
              </a:cxn>
              <a:cxn ang="0">
                <a:pos x="T6" y="T7"/>
              </a:cxn>
              <a:cxn ang="0">
                <a:pos x="T8" y="T9"/>
              </a:cxn>
            </a:cxnLst>
            <a:rect l="0" t="0" r="r" b="b"/>
            <a:pathLst>
              <a:path w="991" h="397">
                <a:moveTo>
                  <a:pt x="990" y="396"/>
                </a:moveTo>
                <a:lnTo>
                  <a:pt x="0" y="396"/>
                </a:lnTo>
                <a:lnTo>
                  <a:pt x="0" y="0"/>
                </a:lnTo>
                <a:lnTo>
                  <a:pt x="990" y="0"/>
                </a:lnTo>
                <a:lnTo>
                  <a:pt x="990" y="396"/>
                </a:lnTo>
              </a:path>
            </a:pathLst>
          </a:custGeom>
          <a:solidFill>
            <a:schemeClr val="accent1"/>
          </a:solidFill>
          <a:ln>
            <a:noFill/>
          </a:ln>
          <a:effectLst/>
        </p:spPr>
        <p:txBody>
          <a:bodyPr wrap="none" anchor="ctr"/>
          <a:lstStyle/>
          <a:p>
            <a:endParaRPr lang="en-US" sz="2743" dirty="0"/>
          </a:p>
        </p:txBody>
      </p:sp>
      <p:sp>
        <p:nvSpPr>
          <p:cNvPr id="8" name="Freeform 2">
            <a:extLst>
              <a:ext uri="{FF2B5EF4-FFF2-40B4-BE49-F238E27FC236}">
                <a16:creationId xmlns:a16="http://schemas.microsoft.com/office/drawing/2014/main" id="{BA4A7437-BD9E-4A07-9E74-0F768A656B7C}"/>
              </a:ext>
            </a:extLst>
          </p:cNvPr>
          <p:cNvSpPr>
            <a:spLocks noChangeArrowheads="1"/>
          </p:cNvSpPr>
          <p:nvPr/>
        </p:nvSpPr>
        <p:spPr bwMode="auto">
          <a:xfrm>
            <a:off x="851955" y="5274008"/>
            <a:ext cx="381852" cy="152740"/>
          </a:xfrm>
          <a:custGeom>
            <a:avLst/>
            <a:gdLst>
              <a:gd name="T0" fmla="*/ 990 w 991"/>
              <a:gd name="T1" fmla="*/ 395 h 396"/>
              <a:gd name="T2" fmla="*/ 0 w 991"/>
              <a:gd name="T3" fmla="*/ 395 h 396"/>
              <a:gd name="T4" fmla="*/ 0 w 991"/>
              <a:gd name="T5" fmla="*/ 0 h 396"/>
              <a:gd name="T6" fmla="*/ 990 w 991"/>
              <a:gd name="T7" fmla="*/ 0 h 396"/>
              <a:gd name="T8" fmla="*/ 990 w 991"/>
              <a:gd name="T9" fmla="*/ 395 h 396"/>
            </a:gdLst>
            <a:ahLst/>
            <a:cxnLst>
              <a:cxn ang="0">
                <a:pos x="T0" y="T1"/>
              </a:cxn>
              <a:cxn ang="0">
                <a:pos x="T2" y="T3"/>
              </a:cxn>
              <a:cxn ang="0">
                <a:pos x="T4" y="T5"/>
              </a:cxn>
              <a:cxn ang="0">
                <a:pos x="T6" y="T7"/>
              </a:cxn>
              <a:cxn ang="0">
                <a:pos x="T8" y="T9"/>
              </a:cxn>
            </a:cxnLst>
            <a:rect l="0" t="0" r="r" b="b"/>
            <a:pathLst>
              <a:path w="991" h="396">
                <a:moveTo>
                  <a:pt x="990" y="395"/>
                </a:moveTo>
                <a:lnTo>
                  <a:pt x="0" y="395"/>
                </a:lnTo>
                <a:lnTo>
                  <a:pt x="0" y="0"/>
                </a:lnTo>
                <a:lnTo>
                  <a:pt x="990" y="0"/>
                </a:lnTo>
                <a:lnTo>
                  <a:pt x="990" y="395"/>
                </a:lnTo>
              </a:path>
            </a:pathLst>
          </a:custGeom>
          <a:solidFill>
            <a:schemeClr val="accent1"/>
          </a:solidFill>
          <a:ln>
            <a:noFill/>
          </a:ln>
          <a:effectLst/>
        </p:spPr>
        <p:txBody>
          <a:bodyPr wrap="none" anchor="ctr"/>
          <a:lstStyle/>
          <a:p>
            <a:endParaRPr lang="en-US" sz="2743" dirty="0"/>
          </a:p>
        </p:txBody>
      </p:sp>
      <p:sp>
        <p:nvSpPr>
          <p:cNvPr id="9" name="Freeform 3">
            <a:extLst>
              <a:ext uri="{FF2B5EF4-FFF2-40B4-BE49-F238E27FC236}">
                <a16:creationId xmlns:a16="http://schemas.microsoft.com/office/drawing/2014/main" id="{7A39A184-76E5-4982-90DD-9B87ED03E3A5}"/>
              </a:ext>
            </a:extLst>
          </p:cNvPr>
          <p:cNvSpPr>
            <a:spLocks noChangeArrowheads="1"/>
          </p:cNvSpPr>
          <p:nvPr/>
        </p:nvSpPr>
        <p:spPr bwMode="auto">
          <a:xfrm>
            <a:off x="851955" y="5423354"/>
            <a:ext cx="381852" cy="463314"/>
          </a:xfrm>
          <a:custGeom>
            <a:avLst/>
            <a:gdLst>
              <a:gd name="T0" fmla="*/ 990 w 991"/>
              <a:gd name="T1" fmla="*/ 1201 h 1202"/>
              <a:gd name="T2" fmla="*/ 0 w 991"/>
              <a:gd name="T3" fmla="*/ 1201 h 1202"/>
              <a:gd name="T4" fmla="*/ 0 w 991"/>
              <a:gd name="T5" fmla="*/ 0 h 1202"/>
              <a:gd name="T6" fmla="*/ 990 w 991"/>
              <a:gd name="T7" fmla="*/ 0 h 1202"/>
              <a:gd name="T8" fmla="*/ 990 w 991"/>
              <a:gd name="T9" fmla="*/ 1201 h 1202"/>
            </a:gdLst>
            <a:ahLst/>
            <a:cxnLst>
              <a:cxn ang="0">
                <a:pos x="T0" y="T1"/>
              </a:cxn>
              <a:cxn ang="0">
                <a:pos x="T2" y="T3"/>
              </a:cxn>
              <a:cxn ang="0">
                <a:pos x="T4" y="T5"/>
              </a:cxn>
              <a:cxn ang="0">
                <a:pos x="T6" y="T7"/>
              </a:cxn>
              <a:cxn ang="0">
                <a:pos x="T8" y="T9"/>
              </a:cxn>
            </a:cxnLst>
            <a:rect l="0" t="0" r="r" b="b"/>
            <a:pathLst>
              <a:path w="991" h="1202">
                <a:moveTo>
                  <a:pt x="990" y="1201"/>
                </a:moveTo>
                <a:lnTo>
                  <a:pt x="0" y="1201"/>
                </a:lnTo>
                <a:lnTo>
                  <a:pt x="0" y="0"/>
                </a:lnTo>
                <a:lnTo>
                  <a:pt x="990" y="0"/>
                </a:lnTo>
                <a:lnTo>
                  <a:pt x="990" y="1201"/>
                </a:lnTo>
              </a:path>
            </a:pathLst>
          </a:custGeom>
          <a:solidFill>
            <a:schemeClr val="accent1">
              <a:lumMod val="60000"/>
              <a:lumOff val="40000"/>
            </a:schemeClr>
          </a:solidFill>
          <a:ln>
            <a:noFill/>
          </a:ln>
          <a:effectLst/>
        </p:spPr>
        <p:txBody>
          <a:bodyPr wrap="none" anchor="ctr"/>
          <a:lstStyle/>
          <a:p>
            <a:endParaRPr lang="en-US" sz="2743" dirty="0"/>
          </a:p>
        </p:txBody>
      </p:sp>
      <p:sp>
        <p:nvSpPr>
          <p:cNvPr id="10" name="Freeform 4">
            <a:extLst>
              <a:ext uri="{FF2B5EF4-FFF2-40B4-BE49-F238E27FC236}">
                <a16:creationId xmlns:a16="http://schemas.microsoft.com/office/drawing/2014/main" id="{09573618-3125-4C23-828C-B907ABB8762D}"/>
              </a:ext>
            </a:extLst>
          </p:cNvPr>
          <p:cNvSpPr>
            <a:spLocks noChangeArrowheads="1"/>
          </p:cNvSpPr>
          <p:nvPr/>
        </p:nvSpPr>
        <p:spPr bwMode="auto">
          <a:xfrm>
            <a:off x="1243990" y="5881576"/>
            <a:ext cx="381851" cy="152740"/>
          </a:xfrm>
          <a:custGeom>
            <a:avLst/>
            <a:gdLst>
              <a:gd name="T0" fmla="*/ 990 w 991"/>
              <a:gd name="T1" fmla="*/ 396 h 397"/>
              <a:gd name="T2" fmla="*/ 0 w 991"/>
              <a:gd name="T3" fmla="*/ 396 h 397"/>
              <a:gd name="T4" fmla="*/ 0 w 991"/>
              <a:gd name="T5" fmla="*/ 0 h 397"/>
              <a:gd name="T6" fmla="*/ 990 w 991"/>
              <a:gd name="T7" fmla="*/ 0 h 397"/>
              <a:gd name="T8" fmla="*/ 990 w 991"/>
              <a:gd name="T9" fmla="*/ 396 h 397"/>
            </a:gdLst>
            <a:ahLst/>
            <a:cxnLst>
              <a:cxn ang="0">
                <a:pos x="T0" y="T1"/>
              </a:cxn>
              <a:cxn ang="0">
                <a:pos x="T2" y="T3"/>
              </a:cxn>
              <a:cxn ang="0">
                <a:pos x="T4" y="T5"/>
              </a:cxn>
              <a:cxn ang="0">
                <a:pos x="T6" y="T7"/>
              </a:cxn>
              <a:cxn ang="0">
                <a:pos x="T8" y="T9"/>
              </a:cxn>
            </a:cxnLst>
            <a:rect l="0" t="0" r="r" b="b"/>
            <a:pathLst>
              <a:path w="991" h="397">
                <a:moveTo>
                  <a:pt x="990" y="396"/>
                </a:moveTo>
                <a:lnTo>
                  <a:pt x="0" y="396"/>
                </a:lnTo>
                <a:lnTo>
                  <a:pt x="0" y="0"/>
                </a:lnTo>
                <a:lnTo>
                  <a:pt x="990" y="0"/>
                </a:lnTo>
                <a:lnTo>
                  <a:pt x="990" y="396"/>
                </a:lnTo>
              </a:path>
            </a:pathLst>
          </a:custGeom>
          <a:solidFill>
            <a:schemeClr val="accent1"/>
          </a:solidFill>
          <a:ln>
            <a:noFill/>
          </a:ln>
          <a:effectLst/>
        </p:spPr>
        <p:txBody>
          <a:bodyPr wrap="none" anchor="ctr"/>
          <a:lstStyle/>
          <a:p>
            <a:endParaRPr lang="en-US" sz="2743" dirty="0"/>
          </a:p>
        </p:txBody>
      </p:sp>
      <p:sp>
        <p:nvSpPr>
          <p:cNvPr id="11" name="Freeform 5">
            <a:extLst>
              <a:ext uri="{FF2B5EF4-FFF2-40B4-BE49-F238E27FC236}">
                <a16:creationId xmlns:a16="http://schemas.microsoft.com/office/drawing/2014/main" id="{D5C073D6-2406-425B-BB2E-50FDE22A210C}"/>
              </a:ext>
            </a:extLst>
          </p:cNvPr>
          <p:cNvSpPr>
            <a:spLocks noChangeArrowheads="1"/>
          </p:cNvSpPr>
          <p:nvPr/>
        </p:nvSpPr>
        <p:spPr bwMode="auto">
          <a:xfrm>
            <a:off x="1243990" y="5274008"/>
            <a:ext cx="381851" cy="152740"/>
          </a:xfrm>
          <a:custGeom>
            <a:avLst/>
            <a:gdLst>
              <a:gd name="T0" fmla="*/ 990 w 991"/>
              <a:gd name="T1" fmla="*/ 395 h 396"/>
              <a:gd name="T2" fmla="*/ 0 w 991"/>
              <a:gd name="T3" fmla="*/ 395 h 396"/>
              <a:gd name="T4" fmla="*/ 0 w 991"/>
              <a:gd name="T5" fmla="*/ 0 h 396"/>
              <a:gd name="T6" fmla="*/ 990 w 991"/>
              <a:gd name="T7" fmla="*/ 0 h 396"/>
              <a:gd name="T8" fmla="*/ 990 w 991"/>
              <a:gd name="T9" fmla="*/ 395 h 396"/>
            </a:gdLst>
            <a:ahLst/>
            <a:cxnLst>
              <a:cxn ang="0">
                <a:pos x="T0" y="T1"/>
              </a:cxn>
              <a:cxn ang="0">
                <a:pos x="T2" y="T3"/>
              </a:cxn>
              <a:cxn ang="0">
                <a:pos x="T4" y="T5"/>
              </a:cxn>
              <a:cxn ang="0">
                <a:pos x="T6" y="T7"/>
              </a:cxn>
              <a:cxn ang="0">
                <a:pos x="T8" y="T9"/>
              </a:cxn>
            </a:cxnLst>
            <a:rect l="0" t="0" r="r" b="b"/>
            <a:pathLst>
              <a:path w="991" h="396">
                <a:moveTo>
                  <a:pt x="990" y="395"/>
                </a:moveTo>
                <a:lnTo>
                  <a:pt x="0" y="395"/>
                </a:lnTo>
                <a:lnTo>
                  <a:pt x="0" y="0"/>
                </a:lnTo>
                <a:lnTo>
                  <a:pt x="990" y="0"/>
                </a:lnTo>
                <a:lnTo>
                  <a:pt x="990" y="395"/>
                </a:lnTo>
              </a:path>
            </a:pathLst>
          </a:custGeom>
          <a:solidFill>
            <a:schemeClr val="accent1"/>
          </a:solidFill>
          <a:ln>
            <a:noFill/>
          </a:ln>
          <a:effectLst/>
        </p:spPr>
        <p:txBody>
          <a:bodyPr wrap="none" anchor="ctr"/>
          <a:lstStyle/>
          <a:p>
            <a:endParaRPr lang="en-US" sz="2743" dirty="0"/>
          </a:p>
        </p:txBody>
      </p:sp>
      <p:sp>
        <p:nvSpPr>
          <p:cNvPr id="12" name="Freeform 6">
            <a:extLst>
              <a:ext uri="{FF2B5EF4-FFF2-40B4-BE49-F238E27FC236}">
                <a16:creationId xmlns:a16="http://schemas.microsoft.com/office/drawing/2014/main" id="{0842909A-2E01-4EA3-9651-33F992E28F2E}"/>
              </a:ext>
            </a:extLst>
          </p:cNvPr>
          <p:cNvSpPr>
            <a:spLocks noChangeArrowheads="1"/>
          </p:cNvSpPr>
          <p:nvPr/>
        </p:nvSpPr>
        <p:spPr bwMode="auto">
          <a:xfrm>
            <a:off x="1243990" y="5423354"/>
            <a:ext cx="381851" cy="463314"/>
          </a:xfrm>
          <a:custGeom>
            <a:avLst/>
            <a:gdLst>
              <a:gd name="T0" fmla="*/ 990 w 991"/>
              <a:gd name="T1" fmla="*/ 1201 h 1202"/>
              <a:gd name="T2" fmla="*/ 0 w 991"/>
              <a:gd name="T3" fmla="*/ 1201 h 1202"/>
              <a:gd name="T4" fmla="*/ 0 w 991"/>
              <a:gd name="T5" fmla="*/ 0 h 1202"/>
              <a:gd name="T6" fmla="*/ 990 w 991"/>
              <a:gd name="T7" fmla="*/ 0 h 1202"/>
              <a:gd name="T8" fmla="*/ 990 w 991"/>
              <a:gd name="T9" fmla="*/ 1201 h 1202"/>
            </a:gdLst>
            <a:ahLst/>
            <a:cxnLst>
              <a:cxn ang="0">
                <a:pos x="T0" y="T1"/>
              </a:cxn>
              <a:cxn ang="0">
                <a:pos x="T2" y="T3"/>
              </a:cxn>
              <a:cxn ang="0">
                <a:pos x="T4" y="T5"/>
              </a:cxn>
              <a:cxn ang="0">
                <a:pos x="T6" y="T7"/>
              </a:cxn>
              <a:cxn ang="0">
                <a:pos x="T8" y="T9"/>
              </a:cxn>
            </a:cxnLst>
            <a:rect l="0" t="0" r="r" b="b"/>
            <a:pathLst>
              <a:path w="991" h="1202">
                <a:moveTo>
                  <a:pt x="990" y="1201"/>
                </a:moveTo>
                <a:lnTo>
                  <a:pt x="0" y="1201"/>
                </a:lnTo>
                <a:lnTo>
                  <a:pt x="0" y="0"/>
                </a:lnTo>
                <a:lnTo>
                  <a:pt x="990" y="0"/>
                </a:lnTo>
                <a:lnTo>
                  <a:pt x="990" y="1201"/>
                </a:lnTo>
              </a:path>
            </a:pathLst>
          </a:custGeom>
          <a:solidFill>
            <a:schemeClr val="accent1">
              <a:lumMod val="60000"/>
              <a:lumOff val="40000"/>
            </a:schemeClr>
          </a:solidFill>
          <a:ln>
            <a:noFill/>
          </a:ln>
          <a:effectLst/>
        </p:spPr>
        <p:txBody>
          <a:bodyPr wrap="none" anchor="ctr"/>
          <a:lstStyle/>
          <a:p>
            <a:endParaRPr lang="en-US" sz="2743" dirty="0"/>
          </a:p>
        </p:txBody>
      </p:sp>
      <p:sp>
        <p:nvSpPr>
          <p:cNvPr id="13" name="Freeform 7">
            <a:extLst>
              <a:ext uri="{FF2B5EF4-FFF2-40B4-BE49-F238E27FC236}">
                <a16:creationId xmlns:a16="http://schemas.microsoft.com/office/drawing/2014/main" id="{D588DC54-F7A5-4569-8BD8-31BBC12FD8B2}"/>
              </a:ext>
            </a:extLst>
          </p:cNvPr>
          <p:cNvSpPr>
            <a:spLocks noChangeArrowheads="1"/>
          </p:cNvSpPr>
          <p:nvPr/>
        </p:nvSpPr>
        <p:spPr bwMode="auto">
          <a:xfrm>
            <a:off x="1634327" y="5881576"/>
            <a:ext cx="381851" cy="152740"/>
          </a:xfrm>
          <a:custGeom>
            <a:avLst/>
            <a:gdLst>
              <a:gd name="T0" fmla="*/ 990 w 991"/>
              <a:gd name="T1" fmla="*/ 396 h 397"/>
              <a:gd name="T2" fmla="*/ 0 w 991"/>
              <a:gd name="T3" fmla="*/ 396 h 397"/>
              <a:gd name="T4" fmla="*/ 0 w 991"/>
              <a:gd name="T5" fmla="*/ 0 h 397"/>
              <a:gd name="T6" fmla="*/ 990 w 991"/>
              <a:gd name="T7" fmla="*/ 0 h 397"/>
              <a:gd name="T8" fmla="*/ 990 w 991"/>
              <a:gd name="T9" fmla="*/ 396 h 397"/>
            </a:gdLst>
            <a:ahLst/>
            <a:cxnLst>
              <a:cxn ang="0">
                <a:pos x="T0" y="T1"/>
              </a:cxn>
              <a:cxn ang="0">
                <a:pos x="T2" y="T3"/>
              </a:cxn>
              <a:cxn ang="0">
                <a:pos x="T4" y="T5"/>
              </a:cxn>
              <a:cxn ang="0">
                <a:pos x="T6" y="T7"/>
              </a:cxn>
              <a:cxn ang="0">
                <a:pos x="T8" y="T9"/>
              </a:cxn>
            </a:cxnLst>
            <a:rect l="0" t="0" r="r" b="b"/>
            <a:pathLst>
              <a:path w="991" h="397">
                <a:moveTo>
                  <a:pt x="990" y="396"/>
                </a:moveTo>
                <a:lnTo>
                  <a:pt x="0" y="396"/>
                </a:lnTo>
                <a:lnTo>
                  <a:pt x="0" y="0"/>
                </a:lnTo>
                <a:lnTo>
                  <a:pt x="990" y="0"/>
                </a:lnTo>
                <a:lnTo>
                  <a:pt x="990" y="396"/>
                </a:lnTo>
              </a:path>
            </a:pathLst>
          </a:custGeom>
          <a:solidFill>
            <a:schemeClr val="accent1"/>
          </a:solidFill>
          <a:ln>
            <a:noFill/>
          </a:ln>
          <a:effectLst/>
        </p:spPr>
        <p:txBody>
          <a:bodyPr wrap="none" anchor="ctr"/>
          <a:lstStyle/>
          <a:p>
            <a:endParaRPr lang="en-US" sz="2743" dirty="0"/>
          </a:p>
        </p:txBody>
      </p:sp>
      <p:sp>
        <p:nvSpPr>
          <p:cNvPr id="14" name="Freeform 8">
            <a:extLst>
              <a:ext uri="{FF2B5EF4-FFF2-40B4-BE49-F238E27FC236}">
                <a16:creationId xmlns:a16="http://schemas.microsoft.com/office/drawing/2014/main" id="{FC90F293-15B3-483B-B23D-FBBC09507B24}"/>
              </a:ext>
            </a:extLst>
          </p:cNvPr>
          <p:cNvSpPr>
            <a:spLocks noChangeArrowheads="1"/>
          </p:cNvSpPr>
          <p:nvPr/>
        </p:nvSpPr>
        <p:spPr bwMode="auto">
          <a:xfrm>
            <a:off x="1634327" y="5274008"/>
            <a:ext cx="381851" cy="152740"/>
          </a:xfrm>
          <a:custGeom>
            <a:avLst/>
            <a:gdLst>
              <a:gd name="T0" fmla="*/ 990 w 991"/>
              <a:gd name="T1" fmla="*/ 395 h 396"/>
              <a:gd name="T2" fmla="*/ 0 w 991"/>
              <a:gd name="T3" fmla="*/ 395 h 396"/>
              <a:gd name="T4" fmla="*/ 0 w 991"/>
              <a:gd name="T5" fmla="*/ 0 h 396"/>
              <a:gd name="T6" fmla="*/ 990 w 991"/>
              <a:gd name="T7" fmla="*/ 0 h 396"/>
              <a:gd name="T8" fmla="*/ 990 w 991"/>
              <a:gd name="T9" fmla="*/ 395 h 396"/>
            </a:gdLst>
            <a:ahLst/>
            <a:cxnLst>
              <a:cxn ang="0">
                <a:pos x="T0" y="T1"/>
              </a:cxn>
              <a:cxn ang="0">
                <a:pos x="T2" y="T3"/>
              </a:cxn>
              <a:cxn ang="0">
                <a:pos x="T4" y="T5"/>
              </a:cxn>
              <a:cxn ang="0">
                <a:pos x="T6" y="T7"/>
              </a:cxn>
              <a:cxn ang="0">
                <a:pos x="T8" y="T9"/>
              </a:cxn>
            </a:cxnLst>
            <a:rect l="0" t="0" r="r" b="b"/>
            <a:pathLst>
              <a:path w="991" h="396">
                <a:moveTo>
                  <a:pt x="990" y="395"/>
                </a:moveTo>
                <a:lnTo>
                  <a:pt x="0" y="395"/>
                </a:lnTo>
                <a:lnTo>
                  <a:pt x="0" y="0"/>
                </a:lnTo>
                <a:lnTo>
                  <a:pt x="990" y="0"/>
                </a:lnTo>
                <a:lnTo>
                  <a:pt x="990" y="395"/>
                </a:lnTo>
              </a:path>
            </a:pathLst>
          </a:custGeom>
          <a:solidFill>
            <a:schemeClr val="accent1"/>
          </a:solidFill>
          <a:ln>
            <a:noFill/>
          </a:ln>
          <a:effectLst/>
        </p:spPr>
        <p:txBody>
          <a:bodyPr wrap="none" anchor="ctr"/>
          <a:lstStyle/>
          <a:p>
            <a:endParaRPr lang="en-US" sz="2743" dirty="0"/>
          </a:p>
        </p:txBody>
      </p:sp>
      <p:sp>
        <p:nvSpPr>
          <p:cNvPr id="15" name="Freeform 9">
            <a:extLst>
              <a:ext uri="{FF2B5EF4-FFF2-40B4-BE49-F238E27FC236}">
                <a16:creationId xmlns:a16="http://schemas.microsoft.com/office/drawing/2014/main" id="{E608E409-6EB5-481F-8E1D-821654980613}"/>
              </a:ext>
            </a:extLst>
          </p:cNvPr>
          <p:cNvSpPr>
            <a:spLocks noChangeArrowheads="1"/>
          </p:cNvSpPr>
          <p:nvPr/>
        </p:nvSpPr>
        <p:spPr bwMode="auto">
          <a:xfrm>
            <a:off x="1634327" y="5423354"/>
            <a:ext cx="381851" cy="463314"/>
          </a:xfrm>
          <a:custGeom>
            <a:avLst/>
            <a:gdLst>
              <a:gd name="T0" fmla="*/ 990 w 991"/>
              <a:gd name="T1" fmla="*/ 1201 h 1202"/>
              <a:gd name="T2" fmla="*/ 0 w 991"/>
              <a:gd name="T3" fmla="*/ 1201 h 1202"/>
              <a:gd name="T4" fmla="*/ 0 w 991"/>
              <a:gd name="T5" fmla="*/ 0 h 1202"/>
              <a:gd name="T6" fmla="*/ 990 w 991"/>
              <a:gd name="T7" fmla="*/ 0 h 1202"/>
              <a:gd name="T8" fmla="*/ 990 w 991"/>
              <a:gd name="T9" fmla="*/ 1201 h 1202"/>
            </a:gdLst>
            <a:ahLst/>
            <a:cxnLst>
              <a:cxn ang="0">
                <a:pos x="T0" y="T1"/>
              </a:cxn>
              <a:cxn ang="0">
                <a:pos x="T2" y="T3"/>
              </a:cxn>
              <a:cxn ang="0">
                <a:pos x="T4" y="T5"/>
              </a:cxn>
              <a:cxn ang="0">
                <a:pos x="T6" y="T7"/>
              </a:cxn>
              <a:cxn ang="0">
                <a:pos x="T8" y="T9"/>
              </a:cxn>
            </a:cxnLst>
            <a:rect l="0" t="0" r="r" b="b"/>
            <a:pathLst>
              <a:path w="991" h="1202">
                <a:moveTo>
                  <a:pt x="990" y="1201"/>
                </a:moveTo>
                <a:lnTo>
                  <a:pt x="0" y="1201"/>
                </a:lnTo>
                <a:lnTo>
                  <a:pt x="0" y="0"/>
                </a:lnTo>
                <a:lnTo>
                  <a:pt x="990" y="0"/>
                </a:lnTo>
                <a:lnTo>
                  <a:pt x="990" y="1201"/>
                </a:lnTo>
              </a:path>
            </a:pathLst>
          </a:custGeom>
          <a:solidFill>
            <a:schemeClr val="accent1">
              <a:lumMod val="60000"/>
              <a:lumOff val="40000"/>
            </a:schemeClr>
          </a:solidFill>
          <a:ln>
            <a:noFill/>
          </a:ln>
          <a:effectLst/>
        </p:spPr>
        <p:txBody>
          <a:bodyPr wrap="none" anchor="ctr"/>
          <a:lstStyle/>
          <a:p>
            <a:endParaRPr lang="en-US" sz="2743" dirty="0"/>
          </a:p>
        </p:txBody>
      </p:sp>
      <p:sp>
        <p:nvSpPr>
          <p:cNvPr id="16" name="Freeform 143">
            <a:extLst>
              <a:ext uri="{FF2B5EF4-FFF2-40B4-BE49-F238E27FC236}">
                <a16:creationId xmlns:a16="http://schemas.microsoft.com/office/drawing/2014/main" id="{F5F5E5DB-CB4F-4D65-8C03-6026C47B7089}"/>
              </a:ext>
            </a:extLst>
          </p:cNvPr>
          <p:cNvSpPr>
            <a:spLocks noChangeArrowheads="1"/>
          </p:cNvSpPr>
          <p:nvPr/>
        </p:nvSpPr>
        <p:spPr bwMode="auto">
          <a:xfrm>
            <a:off x="1142163" y="4291377"/>
            <a:ext cx="583425" cy="885511"/>
          </a:xfrm>
          <a:custGeom>
            <a:avLst/>
            <a:gdLst>
              <a:gd name="connsiteX0" fmla="*/ 690954 w 1389413"/>
              <a:gd name="connsiteY0" fmla="*/ 242056 h 2108824"/>
              <a:gd name="connsiteX1" fmla="*/ 265623 w 1389413"/>
              <a:gd name="connsiteY1" fmla="*/ 668406 h 2108824"/>
              <a:gd name="connsiteX2" fmla="*/ 690954 w 1389413"/>
              <a:gd name="connsiteY2" fmla="*/ 1094755 h 2108824"/>
              <a:gd name="connsiteX3" fmla="*/ 1117202 w 1389413"/>
              <a:gd name="connsiteY3" fmla="*/ 668406 h 2108824"/>
              <a:gd name="connsiteX4" fmla="*/ 690954 w 1389413"/>
              <a:gd name="connsiteY4" fmla="*/ 242056 h 2108824"/>
              <a:gd name="connsiteX5" fmla="*/ 690954 w 1389413"/>
              <a:gd name="connsiteY5" fmla="*/ 0 h 2108824"/>
              <a:gd name="connsiteX6" fmla="*/ 1354618 w 1389413"/>
              <a:gd name="connsiteY6" fmla="*/ 760094 h 2108824"/>
              <a:gd name="connsiteX7" fmla="*/ 1260946 w 1389413"/>
              <a:gd name="connsiteY7" fmla="*/ 1083395 h 2108824"/>
              <a:gd name="connsiteX8" fmla="*/ 1257515 w 1389413"/>
              <a:gd name="connsiteY8" fmla="*/ 1091214 h 2108824"/>
              <a:gd name="connsiteX9" fmla="*/ 1282196 w 1389413"/>
              <a:gd name="connsiteY9" fmla="*/ 1194743 h 2108824"/>
              <a:gd name="connsiteX10" fmla="*/ 1389413 w 1389413"/>
              <a:gd name="connsiteY10" fmla="*/ 1846115 h 2108824"/>
              <a:gd name="connsiteX11" fmla="*/ 944734 w 1389413"/>
              <a:gd name="connsiteY11" fmla="*/ 1713261 h 2108824"/>
              <a:gd name="connsiteX12" fmla="*/ 940451 w 1389413"/>
              <a:gd name="connsiteY12" fmla="*/ 1711767 h 2108824"/>
              <a:gd name="connsiteX13" fmla="*/ 879729 w 1389413"/>
              <a:gd name="connsiteY13" fmla="*/ 1813890 h 2108824"/>
              <a:gd name="connsiteX14" fmla="*/ 689121 w 1389413"/>
              <a:gd name="connsiteY14" fmla="*/ 2108824 h 2108824"/>
              <a:gd name="connsiteX15" fmla="*/ 486539 w 1389413"/>
              <a:gd name="connsiteY15" fmla="*/ 1792945 h 2108824"/>
              <a:gd name="connsiteX16" fmla="*/ 440776 w 1389413"/>
              <a:gd name="connsiteY16" fmla="*/ 1714681 h 2108824"/>
              <a:gd name="connsiteX17" fmla="*/ 283054 w 1389413"/>
              <a:gd name="connsiteY17" fmla="*/ 1765399 h 2108824"/>
              <a:gd name="connsiteX18" fmla="*/ 0 w 1389413"/>
              <a:gd name="connsiteY18" fmla="*/ 1846115 h 2108824"/>
              <a:gd name="connsiteX19" fmla="*/ 107988 w 1389413"/>
              <a:gd name="connsiteY19" fmla="*/ 1194743 h 2108824"/>
              <a:gd name="connsiteX20" fmla="*/ 130167 w 1389413"/>
              <a:gd name="connsiteY20" fmla="*/ 1101951 h 2108824"/>
              <a:gd name="connsiteX21" fmla="*/ 107499 w 1389413"/>
              <a:gd name="connsiteY21" fmla="*/ 1048065 h 2108824"/>
              <a:gd name="connsiteX22" fmla="*/ 24541 w 1389413"/>
              <a:gd name="connsiteY22" fmla="*/ 731670 h 2108824"/>
              <a:gd name="connsiteX23" fmla="*/ 690954 w 1389413"/>
              <a:gd name="connsiteY23" fmla="*/ 0 h 210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89413" h="2108824">
                <a:moveTo>
                  <a:pt x="690954" y="242056"/>
                </a:moveTo>
                <a:cubicBezTo>
                  <a:pt x="456289" y="242056"/>
                  <a:pt x="265623" y="432767"/>
                  <a:pt x="265623" y="668406"/>
                </a:cubicBezTo>
                <a:cubicBezTo>
                  <a:pt x="265623" y="903127"/>
                  <a:pt x="456289" y="1094755"/>
                  <a:pt x="690954" y="1094755"/>
                </a:cubicBezTo>
                <a:cubicBezTo>
                  <a:pt x="926536" y="1094755"/>
                  <a:pt x="1117202" y="903127"/>
                  <a:pt x="1117202" y="668406"/>
                </a:cubicBezTo>
                <a:cubicBezTo>
                  <a:pt x="1117202" y="432767"/>
                  <a:pt x="926536" y="242056"/>
                  <a:pt x="690954" y="242056"/>
                </a:cubicBezTo>
                <a:close/>
                <a:moveTo>
                  <a:pt x="690954" y="0"/>
                </a:moveTo>
                <a:cubicBezTo>
                  <a:pt x="1096119" y="0"/>
                  <a:pt x="1409618" y="357583"/>
                  <a:pt x="1354618" y="760094"/>
                </a:cubicBezTo>
                <a:cubicBezTo>
                  <a:pt x="1342243" y="853845"/>
                  <a:pt x="1308326" y="964730"/>
                  <a:pt x="1260946" y="1083395"/>
                </a:cubicBezTo>
                <a:lnTo>
                  <a:pt x="1257515" y="1091214"/>
                </a:lnTo>
                <a:lnTo>
                  <a:pt x="1282196" y="1194743"/>
                </a:lnTo>
                <a:cubicBezTo>
                  <a:pt x="1332848" y="1429925"/>
                  <a:pt x="1368844" y="1665880"/>
                  <a:pt x="1389413" y="1846115"/>
                </a:cubicBezTo>
                <a:cubicBezTo>
                  <a:pt x="1268055" y="1814470"/>
                  <a:pt x="1111216" y="1768896"/>
                  <a:pt x="944734" y="1713261"/>
                </a:cubicBezTo>
                <a:lnTo>
                  <a:pt x="940451" y="1711767"/>
                </a:lnTo>
                <a:lnTo>
                  <a:pt x="879729" y="1813890"/>
                </a:lnTo>
                <a:cubicBezTo>
                  <a:pt x="810808" y="1926251"/>
                  <a:pt x="744579" y="2027680"/>
                  <a:pt x="689121" y="2108824"/>
                </a:cubicBezTo>
                <a:cubicBezTo>
                  <a:pt x="627934" y="2019199"/>
                  <a:pt x="557809" y="1910778"/>
                  <a:pt x="486539" y="1792945"/>
                </a:cubicBezTo>
                <a:lnTo>
                  <a:pt x="440776" y="1714681"/>
                </a:lnTo>
                <a:lnTo>
                  <a:pt x="283054" y="1765399"/>
                </a:lnTo>
                <a:cubicBezTo>
                  <a:pt x="178266" y="1797731"/>
                  <a:pt x="81362" y="1825019"/>
                  <a:pt x="0" y="1846115"/>
                </a:cubicBezTo>
                <a:cubicBezTo>
                  <a:pt x="20569" y="1665880"/>
                  <a:pt x="57080" y="1429925"/>
                  <a:pt x="107988" y="1194743"/>
                </a:cubicBezTo>
                <a:lnTo>
                  <a:pt x="130167" y="1101951"/>
                </a:lnTo>
                <a:lnTo>
                  <a:pt x="107499" y="1048065"/>
                </a:lnTo>
                <a:cubicBezTo>
                  <a:pt x="62811" y="930117"/>
                  <a:pt x="32561" y="821524"/>
                  <a:pt x="24541" y="731670"/>
                </a:cubicBezTo>
                <a:cubicBezTo>
                  <a:pt x="-12126" y="341996"/>
                  <a:pt x="294956" y="0"/>
                  <a:pt x="690954" y="0"/>
                </a:cubicBezTo>
                <a:close/>
              </a:path>
            </a:pathLst>
          </a:custGeom>
          <a:solidFill>
            <a:schemeClr val="accent1"/>
          </a:solidFill>
          <a:ln>
            <a:noFill/>
          </a:ln>
          <a:effectLst/>
        </p:spPr>
        <p:txBody>
          <a:bodyPr wrap="square" anchor="ctr">
            <a:noAutofit/>
          </a:bodyPr>
          <a:lstStyle/>
          <a:p>
            <a:endParaRPr lang="en-US" sz="2743" dirty="0"/>
          </a:p>
        </p:txBody>
      </p:sp>
      <p:sp>
        <p:nvSpPr>
          <p:cNvPr id="17" name="Freeform 13">
            <a:extLst>
              <a:ext uri="{FF2B5EF4-FFF2-40B4-BE49-F238E27FC236}">
                <a16:creationId xmlns:a16="http://schemas.microsoft.com/office/drawing/2014/main" id="{B3292D8D-6C56-4882-8743-08CB8F752580}"/>
              </a:ext>
            </a:extLst>
          </p:cNvPr>
          <p:cNvSpPr>
            <a:spLocks noChangeArrowheads="1"/>
          </p:cNvSpPr>
          <p:nvPr/>
        </p:nvSpPr>
        <p:spPr bwMode="auto">
          <a:xfrm>
            <a:off x="2026361" y="5881576"/>
            <a:ext cx="381852" cy="152740"/>
          </a:xfrm>
          <a:custGeom>
            <a:avLst/>
            <a:gdLst>
              <a:gd name="T0" fmla="*/ 989 w 990"/>
              <a:gd name="T1" fmla="*/ 396 h 397"/>
              <a:gd name="T2" fmla="*/ 0 w 990"/>
              <a:gd name="T3" fmla="*/ 396 h 397"/>
              <a:gd name="T4" fmla="*/ 0 w 990"/>
              <a:gd name="T5" fmla="*/ 0 h 397"/>
              <a:gd name="T6" fmla="*/ 989 w 990"/>
              <a:gd name="T7" fmla="*/ 0 h 397"/>
              <a:gd name="T8" fmla="*/ 989 w 990"/>
              <a:gd name="T9" fmla="*/ 396 h 397"/>
            </a:gdLst>
            <a:ahLst/>
            <a:cxnLst>
              <a:cxn ang="0">
                <a:pos x="T0" y="T1"/>
              </a:cxn>
              <a:cxn ang="0">
                <a:pos x="T2" y="T3"/>
              </a:cxn>
              <a:cxn ang="0">
                <a:pos x="T4" y="T5"/>
              </a:cxn>
              <a:cxn ang="0">
                <a:pos x="T6" y="T7"/>
              </a:cxn>
              <a:cxn ang="0">
                <a:pos x="T8" y="T9"/>
              </a:cxn>
            </a:cxnLst>
            <a:rect l="0" t="0" r="r" b="b"/>
            <a:pathLst>
              <a:path w="990" h="397">
                <a:moveTo>
                  <a:pt x="989" y="396"/>
                </a:moveTo>
                <a:lnTo>
                  <a:pt x="0" y="396"/>
                </a:lnTo>
                <a:lnTo>
                  <a:pt x="0" y="0"/>
                </a:lnTo>
                <a:lnTo>
                  <a:pt x="989" y="0"/>
                </a:lnTo>
                <a:lnTo>
                  <a:pt x="989" y="396"/>
                </a:lnTo>
              </a:path>
            </a:pathLst>
          </a:custGeom>
          <a:solidFill>
            <a:schemeClr val="accent2"/>
          </a:solidFill>
          <a:ln>
            <a:noFill/>
          </a:ln>
          <a:effectLst/>
        </p:spPr>
        <p:txBody>
          <a:bodyPr wrap="none" anchor="ctr"/>
          <a:lstStyle/>
          <a:p>
            <a:endParaRPr lang="en-US" sz="2743" dirty="0"/>
          </a:p>
        </p:txBody>
      </p:sp>
      <p:sp>
        <p:nvSpPr>
          <p:cNvPr id="18" name="Freeform 14">
            <a:extLst>
              <a:ext uri="{FF2B5EF4-FFF2-40B4-BE49-F238E27FC236}">
                <a16:creationId xmlns:a16="http://schemas.microsoft.com/office/drawing/2014/main" id="{39FBA9F4-7AF3-41FF-B0FB-D452CFABE199}"/>
              </a:ext>
            </a:extLst>
          </p:cNvPr>
          <p:cNvSpPr>
            <a:spLocks noChangeArrowheads="1"/>
          </p:cNvSpPr>
          <p:nvPr/>
        </p:nvSpPr>
        <p:spPr bwMode="auto">
          <a:xfrm>
            <a:off x="2026361" y="4741113"/>
            <a:ext cx="381852" cy="152740"/>
          </a:xfrm>
          <a:custGeom>
            <a:avLst/>
            <a:gdLst>
              <a:gd name="T0" fmla="*/ 989 w 990"/>
              <a:gd name="T1" fmla="*/ 395 h 396"/>
              <a:gd name="T2" fmla="*/ 0 w 990"/>
              <a:gd name="T3" fmla="*/ 395 h 396"/>
              <a:gd name="T4" fmla="*/ 0 w 990"/>
              <a:gd name="T5" fmla="*/ 0 h 396"/>
              <a:gd name="T6" fmla="*/ 989 w 990"/>
              <a:gd name="T7" fmla="*/ 0 h 396"/>
              <a:gd name="T8" fmla="*/ 989 w 990"/>
              <a:gd name="T9" fmla="*/ 395 h 396"/>
            </a:gdLst>
            <a:ahLst/>
            <a:cxnLst>
              <a:cxn ang="0">
                <a:pos x="T0" y="T1"/>
              </a:cxn>
              <a:cxn ang="0">
                <a:pos x="T2" y="T3"/>
              </a:cxn>
              <a:cxn ang="0">
                <a:pos x="T4" y="T5"/>
              </a:cxn>
              <a:cxn ang="0">
                <a:pos x="T6" y="T7"/>
              </a:cxn>
              <a:cxn ang="0">
                <a:pos x="T8" y="T9"/>
              </a:cxn>
            </a:cxnLst>
            <a:rect l="0" t="0" r="r" b="b"/>
            <a:pathLst>
              <a:path w="990" h="396">
                <a:moveTo>
                  <a:pt x="989" y="395"/>
                </a:moveTo>
                <a:lnTo>
                  <a:pt x="0" y="395"/>
                </a:lnTo>
                <a:lnTo>
                  <a:pt x="0" y="0"/>
                </a:lnTo>
                <a:lnTo>
                  <a:pt x="989" y="0"/>
                </a:lnTo>
                <a:lnTo>
                  <a:pt x="989" y="395"/>
                </a:lnTo>
              </a:path>
            </a:pathLst>
          </a:custGeom>
          <a:solidFill>
            <a:schemeClr val="accent2"/>
          </a:solidFill>
          <a:ln>
            <a:noFill/>
          </a:ln>
          <a:effectLst/>
        </p:spPr>
        <p:txBody>
          <a:bodyPr wrap="none" anchor="ctr"/>
          <a:lstStyle/>
          <a:p>
            <a:endParaRPr lang="en-US" sz="2743" dirty="0"/>
          </a:p>
        </p:txBody>
      </p:sp>
      <p:sp>
        <p:nvSpPr>
          <p:cNvPr id="19" name="Freeform 15">
            <a:extLst>
              <a:ext uri="{FF2B5EF4-FFF2-40B4-BE49-F238E27FC236}">
                <a16:creationId xmlns:a16="http://schemas.microsoft.com/office/drawing/2014/main" id="{F52E548B-A3CD-4C86-B39E-5FB274830E24}"/>
              </a:ext>
            </a:extLst>
          </p:cNvPr>
          <p:cNvSpPr>
            <a:spLocks noChangeArrowheads="1"/>
          </p:cNvSpPr>
          <p:nvPr/>
        </p:nvSpPr>
        <p:spPr bwMode="auto">
          <a:xfrm>
            <a:off x="2026361" y="4888762"/>
            <a:ext cx="381852" cy="996208"/>
          </a:xfrm>
          <a:custGeom>
            <a:avLst/>
            <a:gdLst>
              <a:gd name="T0" fmla="*/ 989 w 990"/>
              <a:gd name="T1" fmla="*/ 2588 h 2589"/>
              <a:gd name="T2" fmla="*/ 0 w 990"/>
              <a:gd name="T3" fmla="*/ 2588 h 2589"/>
              <a:gd name="T4" fmla="*/ 0 w 990"/>
              <a:gd name="T5" fmla="*/ 0 h 2589"/>
              <a:gd name="T6" fmla="*/ 989 w 990"/>
              <a:gd name="T7" fmla="*/ 0 h 2589"/>
              <a:gd name="T8" fmla="*/ 989 w 990"/>
              <a:gd name="T9" fmla="*/ 2588 h 2589"/>
            </a:gdLst>
            <a:ahLst/>
            <a:cxnLst>
              <a:cxn ang="0">
                <a:pos x="T0" y="T1"/>
              </a:cxn>
              <a:cxn ang="0">
                <a:pos x="T2" y="T3"/>
              </a:cxn>
              <a:cxn ang="0">
                <a:pos x="T4" y="T5"/>
              </a:cxn>
              <a:cxn ang="0">
                <a:pos x="T6" y="T7"/>
              </a:cxn>
              <a:cxn ang="0">
                <a:pos x="T8" y="T9"/>
              </a:cxn>
            </a:cxnLst>
            <a:rect l="0" t="0" r="r" b="b"/>
            <a:pathLst>
              <a:path w="990" h="2589">
                <a:moveTo>
                  <a:pt x="989" y="2588"/>
                </a:moveTo>
                <a:lnTo>
                  <a:pt x="0" y="2588"/>
                </a:lnTo>
                <a:lnTo>
                  <a:pt x="0" y="0"/>
                </a:lnTo>
                <a:lnTo>
                  <a:pt x="989" y="0"/>
                </a:lnTo>
                <a:lnTo>
                  <a:pt x="989" y="2588"/>
                </a:lnTo>
              </a:path>
            </a:pathLst>
          </a:custGeom>
          <a:solidFill>
            <a:schemeClr val="accent2">
              <a:lumMod val="60000"/>
              <a:lumOff val="40000"/>
            </a:schemeClr>
          </a:solidFill>
          <a:ln>
            <a:noFill/>
          </a:ln>
          <a:effectLst/>
        </p:spPr>
        <p:txBody>
          <a:bodyPr wrap="none" anchor="ctr"/>
          <a:lstStyle/>
          <a:p>
            <a:endParaRPr lang="en-US" sz="2743" dirty="0"/>
          </a:p>
        </p:txBody>
      </p:sp>
      <p:sp>
        <p:nvSpPr>
          <p:cNvPr id="20" name="Freeform 16">
            <a:extLst>
              <a:ext uri="{FF2B5EF4-FFF2-40B4-BE49-F238E27FC236}">
                <a16:creationId xmlns:a16="http://schemas.microsoft.com/office/drawing/2014/main" id="{3DCB6D8C-C987-458A-BEB5-5AF0E2193682}"/>
              </a:ext>
            </a:extLst>
          </p:cNvPr>
          <p:cNvSpPr>
            <a:spLocks noChangeArrowheads="1"/>
          </p:cNvSpPr>
          <p:nvPr/>
        </p:nvSpPr>
        <p:spPr bwMode="auto">
          <a:xfrm>
            <a:off x="2416698" y="5881576"/>
            <a:ext cx="381852" cy="152740"/>
          </a:xfrm>
          <a:custGeom>
            <a:avLst/>
            <a:gdLst>
              <a:gd name="T0" fmla="*/ 991 w 992"/>
              <a:gd name="T1" fmla="*/ 396 h 397"/>
              <a:gd name="T2" fmla="*/ 0 w 992"/>
              <a:gd name="T3" fmla="*/ 396 h 397"/>
              <a:gd name="T4" fmla="*/ 0 w 992"/>
              <a:gd name="T5" fmla="*/ 0 h 397"/>
              <a:gd name="T6" fmla="*/ 991 w 992"/>
              <a:gd name="T7" fmla="*/ 0 h 397"/>
              <a:gd name="T8" fmla="*/ 991 w 992"/>
              <a:gd name="T9" fmla="*/ 396 h 397"/>
            </a:gdLst>
            <a:ahLst/>
            <a:cxnLst>
              <a:cxn ang="0">
                <a:pos x="T0" y="T1"/>
              </a:cxn>
              <a:cxn ang="0">
                <a:pos x="T2" y="T3"/>
              </a:cxn>
              <a:cxn ang="0">
                <a:pos x="T4" y="T5"/>
              </a:cxn>
              <a:cxn ang="0">
                <a:pos x="T6" y="T7"/>
              </a:cxn>
              <a:cxn ang="0">
                <a:pos x="T8" y="T9"/>
              </a:cxn>
            </a:cxnLst>
            <a:rect l="0" t="0" r="r" b="b"/>
            <a:pathLst>
              <a:path w="992" h="397">
                <a:moveTo>
                  <a:pt x="991" y="396"/>
                </a:moveTo>
                <a:lnTo>
                  <a:pt x="0" y="396"/>
                </a:lnTo>
                <a:lnTo>
                  <a:pt x="0" y="0"/>
                </a:lnTo>
                <a:lnTo>
                  <a:pt x="991" y="0"/>
                </a:lnTo>
                <a:lnTo>
                  <a:pt x="991" y="396"/>
                </a:lnTo>
              </a:path>
            </a:pathLst>
          </a:custGeom>
          <a:solidFill>
            <a:schemeClr val="accent2"/>
          </a:solidFill>
          <a:ln>
            <a:noFill/>
          </a:ln>
          <a:effectLst/>
        </p:spPr>
        <p:txBody>
          <a:bodyPr wrap="none" anchor="ctr"/>
          <a:lstStyle/>
          <a:p>
            <a:endParaRPr lang="en-US" sz="2743" dirty="0"/>
          </a:p>
        </p:txBody>
      </p:sp>
      <p:sp>
        <p:nvSpPr>
          <p:cNvPr id="21" name="Freeform 17">
            <a:extLst>
              <a:ext uri="{FF2B5EF4-FFF2-40B4-BE49-F238E27FC236}">
                <a16:creationId xmlns:a16="http://schemas.microsoft.com/office/drawing/2014/main" id="{ADD0927C-EAF8-4899-9433-529F4B2F7180}"/>
              </a:ext>
            </a:extLst>
          </p:cNvPr>
          <p:cNvSpPr>
            <a:spLocks noChangeArrowheads="1"/>
          </p:cNvSpPr>
          <p:nvPr/>
        </p:nvSpPr>
        <p:spPr bwMode="auto">
          <a:xfrm>
            <a:off x="2416698" y="4741113"/>
            <a:ext cx="381852" cy="152740"/>
          </a:xfrm>
          <a:custGeom>
            <a:avLst/>
            <a:gdLst>
              <a:gd name="T0" fmla="*/ 991 w 992"/>
              <a:gd name="T1" fmla="*/ 395 h 396"/>
              <a:gd name="T2" fmla="*/ 0 w 992"/>
              <a:gd name="T3" fmla="*/ 395 h 396"/>
              <a:gd name="T4" fmla="*/ 0 w 992"/>
              <a:gd name="T5" fmla="*/ 0 h 396"/>
              <a:gd name="T6" fmla="*/ 991 w 992"/>
              <a:gd name="T7" fmla="*/ 0 h 396"/>
              <a:gd name="T8" fmla="*/ 991 w 992"/>
              <a:gd name="T9" fmla="*/ 395 h 396"/>
            </a:gdLst>
            <a:ahLst/>
            <a:cxnLst>
              <a:cxn ang="0">
                <a:pos x="T0" y="T1"/>
              </a:cxn>
              <a:cxn ang="0">
                <a:pos x="T2" y="T3"/>
              </a:cxn>
              <a:cxn ang="0">
                <a:pos x="T4" y="T5"/>
              </a:cxn>
              <a:cxn ang="0">
                <a:pos x="T6" y="T7"/>
              </a:cxn>
              <a:cxn ang="0">
                <a:pos x="T8" y="T9"/>
              </a:cxn>
            </a:cxnLst>
            <a:rect l="0" t="0" r="r" b="b"/>
            <a:pathLst>
              <a:path w="992" h="396">
                <a:moveTo>
                  <a:pt x="991" y="395"/>
                </a:moveTo>
                <a:lnTo>
                  <a:pt x="0" y="395"/>
                </a:lnTo>
                <a:lnTo>
                  <a:pt x="0" y="0"/>
                </a:lnTo>
                <a:lnTo>
                  <a:pt x="991" y="0"/>
                </a:lnTo>
                <a:lnTo>
                  <a:pt x="991" y="395"/>
                </a:lnTo>
              </a:path>
            </a:pathLst>
          </a:custGeom>
          <a:solidFill>
            <a:schemeClr val="accent2"/>
          </a:solidFill>
          <a:ln>
            <a:noFill/>
          </a:ln>
          <a:effectLst/>
        </p:spPr>
        <p:txBody>
          <a:bodyPr wrap="none" anchor="ctr"/>
          <a:lstStyle/>
          <a:p>
            <a:endParaRPr lang="en-US" sz="2743" dirty="0"/>
          </a:p>
        </p:txBody>
      </p:sp>
      <p:sp>
        <p:nvSpPr>
          <p:cNvPr id="22" name="Freeform 18">
            <a:extLst>
              <a:ext uri="{FF2B5EF4-FFF2-40B4-BE49-F238E27FC236}">
                <a16:creationId xmlns:a16="http://schemas.microsoft.com/office/drawing/2014/main" id="{AA76E03F-C595-473B-B530-DE841358F206}"/>
              </a:ext>
            </a:extLst>
          </p:cNvPr>
          <p:cNvSpPr>
            <a:spLocks noChangeArrowheads="1"/>
          </p:cNvSpPr>
          <p:nvPr/>
        </p:nvSpPr>
        <p:spPr bwMode="auto">
          <a:xfrm>
            <a:off x="2416698" y="4888762"/>
            <a:ext cx="381852" cy="996208"/>
          </a:xfrm>
          <a:custGeom>
            <a:avLst/>
            <a:gdLst>
              <a:gd name="T0" fmla="*/ 991 w 992"/>
              <a:gd name="T1" fmla="*/ 2588 h 2589"/>
              <a:gd name="T2" fmla="*/ 0 w 992"/>
              <a:gd name="T3" fmla="*/ 2588 h 2589"/>
              <a:gd name="T4" fmla="*/ 0 w 992"/>
              <a:gd name="T5" fmla="*/ 0 h 2589"/>
              <a:gd name="T6" fmla="*/ 991 w 992"/>
              <a:gd name="T7" fmla="*/ 0 h 2589"/>
              <a:gd name="T8" fmla="*/ 991 w 992"/>
              <a:gd name="T9" fmla="*/ 2588 h 2589"/>
            </a:gdLst>
            <a:ahLst/>
            <a:cxnLst>
              <a:cxn ang="0">
                <a:pos x="T0" y="T1"/>
              </a:cxn>
              <a:cxn ang="0">
                <a:pos x="T2" y="T3"/>
              </a:cxn>
              <a:cxn ang="0">
                <a:pos x="T4" y="T5"/>
              </a:cxn>
              <a:cxn ang="0">
                <a:pos x="T6" y="T7"/>
              </a:cxn>
              <a:cxn ang="0">
                <a:pos x="T8" y="T9"/>
              </a:cxn>
            </a:cxnLst>
            <a:rect l="0" t="0" r="r" b="b"/>
            <a:pathLst>
              <a:path w="992" h="2589">
                <a:moveTo>
                  <a:pt x="991" y="2588"/>
                </a:moveTo>
                <a:lnTo>
                  <a:pt x="0" y="2588"/>
                </a:lnTo>
                <a:lnTo>
                  <a:pt x="0" y="0"/>
                </a:lnTo>
                <a:lnTo>
                  <a:pt x="991" y="0"/>
                </a:lnTo>
                <a:lnTo>
                  <a:pt x="991" y="2588"/>
                </a:lnTo>
              </a:path>
            </a:pathLst>
          </a:custGeom>
          <a:solidFill>
            <a:schemeClr val="accent2">
              <a:lumMod val="60000"/>
              <a:lumOff val="40000"/>
            </a:schemeClr>
          </a:solidFill>
          <a:ln>
            <a:noFill/>
          </a:ln>
          <a:effectLst/>
        </p:spPr>
        <p:txBody>
          <a:bodyPr wrap="none" anchor="ctr"/>
          <a:lstStyle/>
          <a:p>
            <a:endParaRPr lang="en-US" sz="2743" dirty="0"/>
          </a:p>
        </p:txBody>
      </p:sp>
      <p:sp>
        <p:nvSpPr>
          <p:cNvPr id="23" name="Freeform 19">
            <a:extLst>
              <a:ext uri="{FF2B5EF4-FFF2-40B4-BE49-F238E27FC236}">
                <a16:creationId xmlns:a16="http://schemas.microsoft.com/office/drawing/2014/main" id="{F089AE8C-E301-407C-9769-3AAA90D7BDD1}"/>
              </a:ext>
            </a:extLst>
          </p:cNvPr>
          <p:cNvSpPr>
            <a:spLocks noChangeArrowheads="1"/>
          </p:cNvSpPr>
          <p:nvPr/>
        </p:nvSpPr>
        <p:spPr bwMode="auto">
          <a:xfrm>
            <a:off x="2808733" y="5881576"/>
            <a:ext cx="381851" cy="152740"/>
          </a:xfrm>
          <a:custGeom>
            <a:avLst/>
            <a:gdLst>
              <a:gd name="T0" fmla="*/ 991 w 992"/>
              <a:gd name="T1" fmla="*/ 396 h 397"/>
              <a:gd name="T2" fmla="*/ 0 w 992"/>
              <a:gd name="T3" fmla="*/ 396 h 397"/>
              <a:gd name="T4" fmla="*/ 0 w 992"/>
              <a:gd name="T5" fmla="*/ 0 h 397"/>
              <a:gd name="T6" fmla="*/ 991 w 992"/>
              <a:gd name="T7" fmla="*/ 0 h 397"/>
              <a:gd name="T8" fmla="*/ 991 w 992"/>
              <a:gd name="T9" fmla="*/ 396 h 397"/>
            </a:gdLst>
            <a:ahLst/>
            <a:cxnLst>
              <a:cxn ang="0">
                <a:pos x="T0" y="T1"/>
              </a:cxn>
              <a:cxn ang="0">
                <a:pos x="T2" y="T3"/>
              </a:cxn>
              <a:cxn ang="0">
                <a:pos x="T4" y="T5"/>
              </a:cxn>
              <a:cxn ang="0">
                <a:pos x="T6" y="T7"/>
              </a:cxn>
              <a:cxn ang="0">
                <a:pos x="T8" y="T9"/>
              </a:cxn>
            </a:cxnLst>
            <a:rect l="0" t="0" r="r" b="b"/>
            <a:pathLst>
              <a:path w="992" h="397">
                <a:moveTo>
                  <a:pt x="991" y="396"/>
                </a:moveTo>
                <a:lnTo>
                  <a:pt x="0" y="396"/>
                </a:lnTo>
                <a:lnTo>
                  <a:pt x="0" y="0"/>
                </a:lnTo>
                <a:lnTo>
                  <a:pt x="991" y="0"/>
                </a:lnTo>
                <a:lnTo>
                  <a:pt x="991" y="396"/>
                </a:lnTo>
              </a:path>
            </a:pathLst>
          </a:custGeom>
          <a:solidFill>
            <a:schemeClr val="accent2"/>
          </a:solidFill>
          <a:ln>
            <a:noFill/>
          </a:ln>
          <a:effectLst/>
        </p:spPr>
        <p:txBody>
          <a:bodyPr wrap="none" anchor="ctr"/>
          <a:lstStyle/>
          <a:p>
            <a:endParaRPr lang="en-US" sz="2743" dirty="0"/>
          </a:p>
        </p:txBody>
      </p:sp>
      <p:sp>
        <p:nvSpPr>
          <p:cNvPr id="24" name="Freeform 20">
            <a:extLst>
              <a:ext uri="{FF2B5EF4-FFF2-40B4-BE49-F238E27FC236}">
                <a16:creationId xmlns:a16="http://schemas.microsoft.com/office/drawing/2014/main" id="{E219B1F1-0D39-4C9F-9457-AFB00862EC91}"/>
              </a:ext>
            </a:extLst>
          </p:cNvPr>
          <p:cNvSpPr>
            <a:spLocks noChangeArrowheads="1"/>
          </p:cNvSpPr>
          <p:nvPr/>
        </p:nvSpPr>
        <p:spPr bwMode="auto">
          <a:xfrm>
            <a:off x="2808733" y="4741113"/>
            <a:ext cx="381851" cy="152740"/>
          </a:xfrm>
          <a:custGeom>
            <a:avLst/>
            <a:gdLst>
              <a:gd name="T0" fmla="*/ 991 w 992"/>
              <a:gd name="T1" fmla="*/ 395 h 396"/>
              <a:gd name="T2" fmla="*/ 0 w 992"/>
              <a:gd name="T3" fmla="*/ 395 h 396"/>
              <a:gd name="T4" fmla="*/ 0 w 992"/>
              <a:gd name="T5" fmla="*/ 0 h 396"/>
              <a:gd name="T6" fmla="*/ 991 w 992"/>
              <a:gd name="T7" fmla="*/ 0 h 396"/>
              <a:gd name="T8" fmla="*/ 991 w 992"/>
              <a:gd name="T9" fmla="*/ 395 h 396"/>
            </a:gdLst>
            <a:ahLst/>
            <a:cxnLst>
              <a:cxn ang="0">
                <a:pos x="T0" y="T1"/>
              </a:cxn>
              <a:cxn ang="0">
                <a:pos x="T2" y="T3"/>
              </a:cxn>
              <a:cxn ang="0">
                <a:pos x="T4" y="T5"/>
              </a:cxn>
              <a:cxn ang="0">
                <a:pos x="T6" y="T7"/>
              </a:cxn>
              <a:cxn ang="0">
                <a:pos x="T8" y="T9"/>
              </a:cxn>
            </a:cxnLst>
            <a:rect l="0" t="0" r="r" b="b"/>
            <a:pathLst>
              <a:path w="992" h="396">
                <a:moveTo>
                  <a:pt x="991" y="395"/>
                </a:moveTo>
                <a:lnTo>
                  <a:pt x="0" y="395"/>
                </a:lnTo>
                <a:lnTo>
                  <a:pt x="0" y="0"/>
                </a:lnTo>
                <a:lnTo>
                  <a:pt x="991" y="0"/>
                </a:lnTo>
                <a:lnTo>
                  <a:pt x="991" y="395"/>
                </a:lnTo>
              </a:path>
            </a:pathLst>
          </a:custGeom>
          <a:solidFill>
            <a:schemeClr val="accent2"/>
          </a:solidFill>
          <a:ln>
            <a:noFill/>
          </a:ln>
          <a:effectLst/>
        </p:spPr>
        <p:txBody>
          <a:bodyPr wrap="none" anchor="ctr"/>
          <a:lstStyle/>
          <a:p>
            <a:endParaRPr lang="en-US" sz="2743" dirty="0"/>
          </a:p>
        </p:txBody>
      </p:sp>
      <p:sp>
        <p:nvSpPr>
          <p:cNvPr id="25" name="Freeform 21">
            <a:extLst>
              <a:ext uri="{FF2B5EF4-FFF2-40B4-BE49-F238E27FC236}">
                <a16:creationId xmlns:a16="http://schemas.microsoft.com/office/drawing/2014/main" id="{DC5AEB98-FACF-4DCF-997C-9C7B236E8D35}"/>
              </a:ext>
            </a:extLst>
          </p:cNvPr>
          <p:cNvSpPr>
            <a:spLocks noChangeArrowheads="1"/>
          </p:cNvSpPr>
          <p:nvPr/>
        </p:nvSpPr>
        <p:spPr bwMode="auto">
          <a:xfrm>
            <a:off x="2808733" y="4888762"/>
            <a:ext cx="381851" cy="996208"/>
          </a:xfrm>
          <a:custGeom>
            <a:avLst/>
            <a:gdLst>
              <a:gd name="T0" fmla="*/ 991 w 992"/>
              <a:gd name="T1" fmla="*/ 2588 h 2589"/>
              <a:gd name="T2" fmla="*/ 0 w 992"/>
              <a:gd name="T3" fmla="*/ 2588 h 2589"/>
              <a:gd name="T4" fmla="*/ 0 w 992"/>
              <a:gd name="T5" fmla="*/ 0 h 2589"/>
              <a:gd name="T6" fmla="*/ 991 w 992"/>
              <a:gd name="T7" fmla="*/ 0 h 2589"/>
              <a:gd name="T8" fmla="*/ 991 w 992"/>
              <a:gd name="T9" fmla="*/ 2588 h 2589"/>
            </a:gdLst>
            <a:ahLst/>
            <a:cxnLst>
              <a:cxn ang="0">
                <a:pos x="T0" y="T1"/>
              </a:cxn>
              <a:cxn ang="0">
                <a:pos x="T2" y="T3"/>
              </a:cxn>
              <a:cxn ang="0">
                <a:pos x="T4" y="T5"/>
              </a:cxn>
              <a:cxn ang="0">
                <a:pos x="T6" y="T7"/>
              </a:cxn>
              <a:cxn ang="0">
                <a:pos x="T8" y="T9"/>
              </a:cxn>
            </a:cxnLst>
            <a:rect l="0" t="0" r="r" b="b"/>
            <a:pathLst>
              <a:path w="992" h="2589">
                <a:moveTo>
                  <a:pt x="991" y="2588"/>
                </a:moveTo>
                <a:lnTo>
                  <a:pt x="0" y="2588"/>
                </a:lnTo>
                <a:lnTo>
                  <a:pt x="0" y="0"/>
                </a:lnTo>
                <a:lnTo>
                  <a:pt x="991" y="0"/>
                </a:lnTo>
                <a:lnTo>
                  <a:pt x="991" y="2588"/>
                </a:lnTo>
              </a:path>
            </a:pathLst>
          </a:custGeom>
          <a:solidFill>
            <a:schemeClr val="accent2">
              <a:lumMod val="60000"/>
              <a:lumOff val="40000"/>
            </a:schemeClr>
          </a:solidFill>
          <a:ln>
            <a:noFill/>
          </a:ln>
          <a:effectLst/>
        </p:spPr>
        <p:txBody>
          <a:bodyPr wrap="none" anchor="ctr"/>
          <a:lstStyle/>
          <a:p>
            <a:endParaRPr lang="en-US" sz="2743" dirty="0"/>
          </a:p>
        </p:txBody>
      </p:sp>
      <p:sp>
        <p:nvSpPr>
          <p:cNvPr id="26" name="Freeform 144">
            <a:extLst>
              <a:ext uri="{FF2B5EF4-FFF2-40B4-BE49-F238E27FC236}">
                <a16:creationId xmlns:a16="http://schemas.microsoft.com/office/drawing/2014/main" id="{57ED9833-9D63-40CA-B0EC-977CAF32F0EF}"/>
              </a:ext>
            </a:extLst>
          </p:cNvPr>
          <p:cNvSpPr>
            <a:spLocks noChangeArrowheads="1"/>
          </p:cNvSpPr>
          <p:nvPr/>
        </p:nvSpPr>
        <p:spPr bwMode="auto">
          <a:xfrm>
            <a:off x="2316568" y="3758482"/>
            <a:ext cx="585119" cy="885511"/>
          </a:xfrm>
          <a:custGeom>
            <a:avLst/>
            <a:gdLst>
              <a:gd name="connsiteX0" fmla="*/ 690953 w 1393448"/>
              <a:gd name="connsiteY0" fmla="*/ 242161 h 2108824"/>
              <a:gd name="connsiteX1" fmla="*/ 265622 w 1393448"/>
              <a:gd name="connsiteY1" fmla="*/ 667779 h 2108824"/>
              <a:gd name="connsiteX2" fmla="*/ 690953 w 1393448"/>
              <a:gd name="connsiteY2" fmla="*/ 1094314 h 2108824"/>
              <a:gd name="connsiteX3" fmla="*/ 1117201 w 1393448"/>
              <a:gd name="connsiteY3" fmla="*/ 667779 h 2108824"/>
              <a:gd name="connsiteX4" fmla="*/ 690953 w 1393448"/>
              <a:gd name="connsiteY4" fmla="*/ 242161 h 2108824"/>
              <a:gd name="connsiteX5" fmla="*/ 691870 w 1393448"/>
              <a:gd name="connsiteY5" fmla="*/ 0 h 2108824"/>
              <a:gd name="connsiteX6" fmla="*/ 1355533 w 1393448"/>
              <a:gd name="connsiteY6" fmla="*/ 759507 h 2108824"/>
              <a:gd name="connsiteX7" fmla="*/ 1261461 w 1393448"/>
              <a:gd name="connsiteY7" fmla="*/ 1082948 h 2108824"/>
              <a:gd name="connsiteX8" fmla="*/ 1258612 w 1393448"/>
              <a:gd name="connsiteY8" fmla="*/ 1089439 h 2108824"/>
              <a:gd name="connsiteX9" fmla="*/ 1284783 w 1393448"/>
              <a:gd name="connsiteY9" fmla="*/ 1198495 h 2108824"/>
              <a:gd name="connsiteX10" fmla="*/ 1393448 w 1393448"/>
              <a:gd name="connsiteY10" fmla="*/ 1850157 h 2108824"/>
              <a:gd name="connsiteX11" fmla="*/ 945606 w 1393448"/>
              <a:gd name="connsiteY11" fmla="*/ 1717165 h 2108824"/>
              <a:gd name="connsiteX12" fmla="*/ 938943 w 1393448"/>
              <a:gd name="connsiteY12" fmla="*/ 1714851 h 2108824"/>
              <a:gd name="connsiteX13" fmla="*/ 880129 w 1393448"/>
              <a:gd name="connsiteY13" fmla="*/ 1813761 h 2108824"/>
              <a:gd name="connsiteX14" fmla="*/ 689120 w 1393448"/>
              <a:gd name="connsiteY14" fmla="*/ 2108824 h 2108824"/>
              <a:gd name="connsiteX15" fmla="*/ 486538 w 1393448"/>
              <a:gd name="connsiteY15" fmla="*/ 1792821 h 2108824"/>
              <a:gd name="connsiteX16" fmla="*/ 442729 w 1393448"/>
              <a:gd name="connsiteY16" fmla="*/ 1717881 h 2108824"/>
              <a:gd name="connsiteX17" fmla="*/ 282675 w 1393448"/>
              <a:gd name="connsiteY17" fmla="*/ 1769358 h 2108824"/>
              <a:gd name="connsiteX18" fmla="*/ 0 w 1393448"/>
              <a:gd name="connsiteY18" fmla="*/ 1850157 h 2108824"/>
              <a:gd name="connsiteX19" fmla="*/ 106990 w 1393448"/>
              <a:gd name="connsiteY19" fmla="*/ 1198495 h 2108824"/>
              <a:gd name="connsiteX20" fmla="*/ 129979 w 1393448"/>
              <a:gd name="connsiteY20" fmla="*/ 1101407 h 2108824"/>
              <a:gd name="connsiteX21" fmla="*/ 107498 w 1393448"/>
              <a:gd name="connsiteY21" fmla="*/ 1047991 h 2108824"/>
              <a:gd name="connsiteX22" fmla="*/ 24540 w 1393448"/>
              <a:gd name="connsiteY22" fmla="*/ 731988 h 2108824"/>
              <a:gd name="connsiteX23" fmla="*/ 691870 w 1393448"/>
              <a:gd name="connsiteY23" fmla="*/ 0 h 210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93448" h="2108824">
                <a:moveTo>
                  <a:pt x="690953" y="242161"/>
                </a:moveTo>
                <a:cubicBezTo>
                  <a:pt x="456288" y="242161"/>
                  <a:pt x="265622" y="432955"/>
                  <a:pt x="265622" y="667779"/>
                </a:cubicBezTo>
                <a:cubicBezTo>
                  <a:pt x="265622" y="903519"/>
                  <a:pt x="456288" y="1094314"/>
                  <a:pt x="690953" y="1094314"/>
                </a:cubicBezTo>
                <a:cubicBezTo>
                  <a:pt x="926535" y="1094314"/>
                  <a:pt x="1117201" y="903519"/>
                  <a:pt x="1117201" y="667779"/>
                </a:cubicBezTo>
                <a:cubicBezTo>
                  <a:pt x="1117201" y="432955"/>
                  <a:pt x="926535" y="242161"/>
                  <a:pt x="690953" y="242161"/>
                </a:cubicBezTo>
                <a:close/>
                <a:moveTo>
                  <a:pt x="691870" y="0"/>
                </a:moveTo>
                <a:cubicBezTo>
                  <a:pt x="1097035" y="0"/>
                  <a:pt x="1409617" y="357738"/>
                  <a:pt x="1355533" y="759507"/>
                </a:cubicBezTo>
                <a:cubicBezTo>
                  <a:pt x="1342929" y="853299"/>
                  <a:pt x="1308898" y="964232"/>
                  <a:pt x="1261461" y="1082948"/>
                </a:cubicBezTo>
                <a:lnTo>
                  <a:pt x="1258612" y="1089439"/>
                </a:lnTo>
                <a:lnTo>
                  <a:pt x="1284783" y="1198495"/>
                </a:lnTo>
                <a:cubicBezTo>
                  <a:pt x="1335735" y="1433534"/>
                  <a:pt x="1372086" y="1669735"/>
                  <a:pt x="1393448" y="1850157"/>
                </a:cubicBezTo>
                <a:cubicBezTo>
                  <a:pt x="1270785" y="1818480"/>
                  <a:pt x="1112976" y="1772858"/>
                  <a:pt x="945606" y="1717165"/>
                </a:cubicBezTo>
                <a:lnTo>
                  <a:pt x="938943" y="1714851"/>
                </a:lnTo>
                <a:lnTo>
                  <a:pt x="880129" y="1813761"/>
                </a:lnTo>
                <a:cubicBezTo>
                  <a:pt x="811150" y="1926171"/>
                  <a:pt x="744807" y="2027645"/>
                  <a:pt x="689120" y="2108824"/>
                </a:cubicBezTo>
                <a:cubicBezTo>
                  <a:pt x="627933" y="2019160"/>
                  <a:pt x="557808" y="1910692"/>
                  <a:pt x="486538" y="1792821"/>
                </a:cubicBezTo>
                <a:lnTo>
                  <a:pt x="442729" y="1717881"/>
                </a:lnTo>
                <a:lnTo>
                  <a:pt x="282675" y="1769358"/>
                </a:lnTo>
                <a:cubicBezTo>
                  <a:pt x="177845" y="1801723"/>
                  <a:pt x="81026" y="1829039"/>
                  <a:pt x="0" y="1850157"/>
                </a:cubicBezTo>
                <a:cubicBezTo>
                  <a:pt x="20600" y="1669735"/>
                  <a:pt x="56650" y="1433534"/>
                  <a:pt x="106990" y="1198495"/>
                </a:cubicBezTo>
                <a:lnTo>
                  <a:pt x="129979" y="1101407"/>
                </a:lnTo>
                <a:lnTo>
                  <a:pt x="107498" y="1047991"/>
                </a:lnTo>
                <a:cubicBezTo>
                  <a:pt x="62810" y="930120"/>
                  <a:pt x="32561" y="821652"/>
                  <a:pt x="24540" y="731988"/>
                </a:cubicBezTo>
                <a:cubicBezTo>
                  <a:pt x="-12127" y="341227"/>
                  <a:pt x="295872" y="0"/>
                  <a:pt x="691870" y="0"/>
                </a:cubicBezTo>
                <a:close/>
              </a:path>
            </a:pathLst>
          </a:custGeom>
          <a:solidFill>
            <a:schemeClr val="accent2"/>
          </a:solidFill>
          <a:ln>
            <a:noFill/>
          </a:ln>
          <a:effectLst/>
        </p:spPr>
        <p:txBody>
          <a:bodyPr wrap="square" anchor="ctr">
            <a:noAutofit/>
          </a:bodyPr>
          <a:lstStyle/>
          <a:p>
            <a:endParaRPr lang="en-US" sz="2743" dirty="0"/>
          </a:p>
        </p:txBody>
      </p:sp>
      <p:sp>
        <p:nvSpPr>
          <p:cNvPr id="27" name="Freeform 25">
            <a:extLst>
              <a:ext uri="{FF2B5EF4-FFF2-40B4-BE49-F238E27FC236}">
                <a16:creationId xmlns:a16="http://schemas.microsoft.com/office/drawing/2014/main" id="{52F54897-9F31-4AAE-8638-D6A83D88B0FD}"/>
              </a:ext>
            </a:extLst>
          </p:cNvPr>
          <p:cNvSpPr>
            <a:spLocks noChangeArrowheads="1"/>
          </p:cNvSpPr>
          <p:nvPr/>
        </p:nvSpPr>
        <p:spPr bwMode="auto">
          <a:xfrm>
            <a:off x="3200766" y="5881576"/>
            <a:ext cx="381852" cy="152740"/>
          </a:xfrm>
          <a:custGeom>
            <a:avLst/>
            <a:gdLst>
              <a:gd name="T0" fmla="*/ 990 w 991"/>
              <a:gd name="T1" fmla="*/ 396 h 397"/>
              <a:gd name="T2" fmla="*/ 0 w 991"/>
              <a:gd name="T3" fmla="*/ 396 h 397"/>
              <a:gd name="T4" fmla="*/ 0 w 991"/>
              <a:gd name="T5" fmla="*/ 0 h 397"/>
              <a:gd name="T6" fmla="*/ 990 w 991"/>
              <a:gd name="T7" fmla="*/ 0 h 397"/>
              <a:gd name="T8" fmla="*/ 990 w 991"/>
              <a:gd name="T9" fmla="*/ 396 h 397"/>
            </a:gdLst>
            <a:ahLst/>
            <a:cxnLst>
              <a:cxn ang="0">
                <a:pos x="T0" y="T1"/>
              </a:cxn>
              <a:cxn ang="0">
                <a:pos x="T2" y="T3"/>
              </a:cxn>
              <a:cxn ang="0">
                <a:pos x="T4" y="T5"/>
              </a:cxn>
              <a:cxn ang="0">
                <a:pos x="T6" y="T7"/>
              </a:cxn>
              <a:cxn ang="0">
                <a:pos x="T8" y="T9"/>
              </a:cxn>
            </a:cxnLst>
            <a:rect l="0" t="0" r="r" b="b"/>
            <a:pathLst>
              <a:path w="991" h="397">
                <a:moveTo>
                  <a:pt x="990" y="396"/>
                </a:moveTo>
                <a:lnTo>
                  <a:pt x="0" y="396"/>
                </a:lnTo>
                <a:lnTo>
                  <a:pt x="0" y="0"/>
                </a:lnTo>
                <a:lnTo>
                  <a:pt x="990" y="0"/>
                </a:lnTo>
                <a:lnTo>
                  <a:pt x="990" y="396"/>
                </a:lnTo>
              </a:path>
            </a:pathLst>
          </a:custGeom>
          <a:solidFill>
            <a:schemeClr val="accent3"/>
          </a:solidFill>
          <a:ln>
            <a:noFill/>
          </a:ln>
          <a:effectLst/>
        </p:spPr>
        <p:txBody>
          <a:bodyPr wrap="none" anchor="ctr"/>
          <a:lstStyle/>
          <a:p>
            <a:endParaRPr lang="en-US" sz="2743" dirty="0"/>
          </a:p>
        </p:txBody>
      </p:sp>
      <p:sp>
        <p:nvSpPr>
          <p:cNvPr id="28" name="Freeform 26">
            <a:extLst>
              <a:ext uri="{FF2B5EF4-FFF2-40B4-BE49-F238E27FC236}">
                <a16:creationId xmlns:a16="http://schemas.microsoft.com/office/drawing/2014/main" id="{C598878B-599A-4351-B5F2-19A1BC6AE10B}"/>
              </a:ext>
            </a:extLst>
          </p:cNvPr>
          <p:cNvSpPr>
            <a:spLocks noChangeArrowheads="1"/>
          </p:cNvSpPr>
          <p:nvPr/>
        </p:nvSpPr>
        <p:spPr bwMode="auto">
          <a:xfrm>
            <a:off x="3200766" y="4131848"/>
            <a:ext cx="381852" cy="152740"/>
          </a:xfrm>
          <a:custGeom>
            <a:avLst/>
            <a:gdLst>
              <a:gd name="T0" fmla="*/ 990 w 991"/>
              <a:gd name="T1" fmla="*/ 395 h 396"/>
              <a:gd name="T2" fmla="*/ 0 w 991"/>
              <a:gd name="T3" fmla="*/ 395 h 396"/>
              <a:gd name="T4" fmla="*/ 0 w 991"/>
              <a:gd name="T5" fmla="*/ 0 h 396"/>
              <a:gd name="T6" fmla="*/ 990 w 991"/>
              <a:gd name="T7" fmla="*/ 0 h 396"/>
              <a:gd name="T8" fmla="*/ 990 w 991"/>
              <a:gd name="T9" fmla="*/ 395 h 396"/>
            </a:gdLst>
            <a:ahLst/>
            <a:cxnLst>
              <a:cxn ang="0">
                <a:pos x="T0" y="T1"/>
              </a:cxn>
              <a:cxn ang="0">
                <a:pos x="T2" y="T3"/>
              </a:cxn>
              <a:cxn ang="0">
                <a:pos x="T4" y="T5"/>
              </a:cxn>
              <a:cxn ang="0">
                <a:pos x="T6" y="T7"/>
              </a:cxn>
              <a:cxn ang="0">
                <a:pos x="T8" y="T9"/>
              </a:cxn>
            </a:cxnLst>
            <a:rect l="0" t="0" r="r" b="b"/>
            <a:pathLst>
              <a:path w="991" h="396">
                <a:moveTo>
                  <a:pt x="990" y="395"/>
                </a:moveTo>
                <a:lnTo>
                  <a:pt x="0" y="395"/>
                </a:lnTo>
                <a:lnTo>
                  <a:pt x="0" y="0"/>
                </a:lnTo>
                <a:lnTo>
                  <a:pt x="990" y="0"/>
                </a:lnTo>
                <a:lnTo>
                  <a:pt x="990" y="395"/>
                </a:lnTo>
              </a:path>
            </a:pathLst>
          </a:custGeom>
          <a:solidFill>
            <a:schemeClr val="accent3"/>
          </a:solidFill>
          <a:ln>
            <a:noFill/>
          </a:ln>
          <a:effectLst/>
        </p:spPr>
        <p:txBody>
          <a:bodyPr wrap="none" anchor="ctr"/>
          <a:lstStyle/>
          <a:p>
            <a:endParaRPr lang="en-US" sz="2743" dirty="0"/>
          </a:p>
        </p:txBody>
      </p:sp>
      <p:sp>
        <p:nvSpPr>
          <p:cNvPr id="29" name="Freeform 27">
            <a:extLst>
              <a:ext uri="{FF2B5EF4-FFF2-40B4-BE49-F238E27FC236}">
                <a16:creationId xmlns:a16="http://schemas.microsoft.com/office/drawing/2014/main" id="{1451C981-AFBE-4686-BA84-74322A685851}"/>
              </a:ext>
            </a:extLst>
          </p:cNvPr>
          <p:cNvSpPr>
            <a:spLocks noChangeArrowheads="1"/>
          </p:cNvSpPr>
          <p:nvPr/>
        </p:nvSpPr>
        <p:spPr bwMode="auto">
          <a:xfrm>
            <a:off x="3200766" y="4281194"/>
            <a:ext cx="381852" cy="1603776"/>
          </a:xfrm>
          <a:custGeom>
            <a:avLst/>
            <a:gdLst>
              <a:gd name="T0" fmla="*/ 990 w 991"/>
              <a:gd name="T1" fmla="*/ 4168 h 4169"/>
              <a:gd name="T2" fmla="*/ 0 w 991"/>
              <a:gd name="T3" fmla="*/ 4168 h 4169"/>
              <a:gd name="T4" fmla="*/ 0 w 991"/>
              <a:gd name="T5" fmla="*/ 0 h 4169"/>
              <a:gd name="T6" fmla="*/ 990 w 991"/>
              <a:gd name="T7" fmla="*/ 0 h 4169"/>
              <a:gd name="T8" fmla="*/ 990 w 991"/>
              <a:gd name="T9" fmla="*/ 4168 h 4169"/>
            </a:gdLst>
            <a:ahLst/>
            <a:cxnLst>
              <a:cxn ang="0">
                <a:pos x="T0" y="T1"/>
              </a:cxn>
              <a:cxn ang="0">
                <a:pos x="T2" y="T3"/>
              </a:cxn>
              <a:cxn ang="0">
                <a:pos x="T4" y="T5"/>
              </a:cxn>
              <a:cxn ang="0">
                <a:pos x="T6" y="T7"/>
              </a:cxn>
              <a:cxn ang="0">
                <a:pos x="T8" y="T9"/>
              </a:cxn>
            </a:cxnLst>
            <a:rect l="0" t="0" r="r" b="b"/>
            <a:pathLst>
              <a:path w="991" h="4169">
                <a:moveTo>
                  <a:pt x="990" y="4168"/>
                </a:moveTo>
                <a:lnTo>
                  <a:pt x="0" y="4168"/>
                </a:lnTo>
                <a:lnTo>
                  <a:pt x="0" y="0"/>
                </a:lnTo>
                <a:lnTo>
                  <a:pt x="990" y="0"/>
                </a:lnTo>
                <a:lnTo>
                  <a:pt x="990" y="4168"/>
                </a:lnTo>
              </a:path>
            </a:pathLst>
          </a:custGeom>
          <a:solidFill>
            <a:schemeClr val="accent3">
              <a:lumMod val="60000"/>
              <a:lumOff val="40000"/>
            </a:schemeClr>
          </a:solidFill>
          <a:ln>
            <a:noFill/>
          </a:ln>
          <a:effectLst/>
        </p:spPr>
        <p:txBody>
          <a:bodyPr wrap="none" anchor="ctr"/>
          <a:lstStyle/>
          <a:p>
            <a:endParaRPr lang="en-US" sz="2743" dirty="0"/>
          </a:p>
        </p:txBody>
      </p:sp>
      <p:sp>
        <p:nvSpPr>
          <p:cNvPr id="30" name="Freeform 28">
            <a:extLst>
              <a:ext uri="{FF2B5EF4-FFF2-40B4-BE49-F238E27FC236}">
                <a16:creationId xmlns:a16="http://schemas.microsoft.com/office/drawing/2014/main" id="{A22359CE-2392-4FAD-AD73-7BFB45957F2D}"/>
              </a:ext>
            </a:extLst>
          </p:cNvPr>
          <p:cNvSpPr>
            <a:spLocks noChangeArrowheads="1"/>
          </p:cNvSpPr>
          <p:nvPr/>
        </p:nvSpPr>
        <p:spPr bwMode="auto">
          <a:xfrm>
            <a:off x="3592801" y="5881576"/>
            <a:ext cx="381851" cy="152740"/>
          </a:xfrm>
          <a:custGeom>
            <a:avLst/>
            <a:gdLst>
              <a:gd name="T0" fmla="*/ 990 w 991"/>
              <a:gd name="T1" fmla="*/ 396 h 397"/>
              <a:gd name="T2" fmla="*/ 0 w 991"/>
              <a:gd name="T3" fmla="*/ 396 h 397"/>
              <a:gd name="T4" fmla="*/ 0 w 991"/>
              <a:gd name="T5" fmla="*/ 0 h 397"/>
              <a:gd name="T6" fmla="*/ 990 w 991"/>
              <a:gd name="T7" fmla="*/ 0 h 397"/>
              <a:gd name="T8" fmla="*/ 990 w 991"/>
              <a:gd name="T9" fmla="*/ 396 h 397"/>
            </a:gdLst>
            <a:ahLst/>
            <a:cxnLst>
              <a:cxn ang="0">
                <a:pos x="T0" y="T1"/>
              </a:cxn>
              <a:cxn ang="0">
                <a:pos x="T2" y="T3"/>
              </a:cxn>
              <a:cxn ang="0">
                <a:pos x="T4" y="T5"/>
              </a:cxn>
              <a:cxn ang="0">
                <a:pos x="T6" y="T7"/>
              </a:cxn>
              <a:cxn ang="0">
                <a:pos x="T8" y="T9"/>
              </a:cxn>
            </a:cxnLst>
            <a:rect l="0" t="0" r="r" b="b"/>
            <a:pathLst>
              <a:path w="991" h="397">
                <a:moveTo>
                  <a:pt x="990" y="396"/>
                </a:moveTo>
                <a:lnTo>
                  <a:pt x="0" y="396"/>
                </a:lnTo>
                <a:lnTo>
                  <a:pt x="0" y="0"/>
                </a:lnTo>
                <a:lnTo>
                  <a:pt x="990" y="0"/>
                </a:lnTo>
                <a:lnTo>
                  <a:pt x="990" y="396"/>
                </a:lnTo>
              </a:path>
            </a:pathLst>
          </a:custGeom>
          <a:solidFill>
            <a:schemeClr val="accent3"/>
          </a:solidFill>
          <a:ln>
            <a:noFill/>
          </a:ln>
          <a:effectLst/>
        </p:spPr>
        <p:txBody>
          <a:bodyPr wrap="none" anchor="ctr"/>
          <a:lstStyle/>
          <a:p>
            <a:endParaRPr lang="en-US" sz="2743" dirty="0"/>
          </a:p>
        </p:txBody>
      </p:sp>
      <p:sp>
        <p:nvSpPr>
          <p:cNvPr id="31" name="Freeform 29">
            <a:extLst>
              <a:ext uri="{FF2B5EF4-FFF2-40B4-BE49-F238E27FC236}">
                <a16:creationId xmlns:a16="http://schemas.microsoft.com/office/drawing/2014/main" id="{04797288-66C3-43CF-B567-94E86C737C86}"/>
              </a:ext>
            </a:extLst>
          </p:cNvPr>
          <p:cNvSpPr>
            <a:spLocks noChangeArrowheads="1"/>
          </p:cNvSpPr>
          <p:nvPr/>
        </p:nvSpPr>
        <p:spPr bwMode="auto">
          <a:xfrm>
            <a:off x="3592801" y="4131848"/>
            <a:ext cx="381851" cy="152740"/>
          </a:xfrm>
          <a:custGeom>
            <a:avLst/>
            <a:gdLst>
              <a:gd name="T0" fmla="*/ 990 w 991"/>
              <a:gd name="T1" fmla="*/ 395 h 396"/>
              <a:gd name="T2" fmla="*/ 0 w 991"/>
              <a:gd name="T3" fmla="*/ 395 h 396"/>
              <a:gd name="T4" fmla="*/ 0 w 991"/>
              <a:gd name="T5" fmla="*/ 0 h 396"/>
              <a:gd name="T6" fmla="*/ 990 w 991"/>
              <a:gd name="T7" fmla="*/ 0 h 396"/>
              <a:gd name="T8" fmla="*/ 990 w 991"/>
              <a:gd name="T9" fmla="*/ 395 h 396"/>
            </a:gdLst>
            <a:ahLst/>
            <a:cxnLst>
              <a:cxn ang="0">
                <a:pos x="T0" y="T1"/>
              </a:cxn>
              <a:cxn ang="0">
                <a:pos x="T2" y="T3"/>
              </a:cxn>
              <a:cxn ang="0">
                <a:pos x="T4" y="T5"/>
              </a:cxn>
              <a:cxn ang="0">
                <a:pos x="T6" y="T7"/>
              </a:cxn>
              <a:cxn ang="0">
                <a:pos x="T8" y="T9"/>
              </a:cxn>
            </a:cxnLst>
            <a:rect l="0" t="0" r="r" b="b"/>
            <a:pathLst>
              <a:path w="991" h="396">
                <a:moveTo>
                  <a:pt x="990" y="395"/>
                </a:moveTo>
                <a:lnTo>
                  <a:pt x="0" y="395"/>
                </a:lnTo>
                <a:lnTo>
                  <a:pt x="0" y="0"/>
                </a:lnTo>
                <a:lnTo>
                  <a:pt x="990" y="0"/>
                </a:lnTo>
                <a:lnTo>
                  <a:pt x="990" y="395"/>
                </a:lnTo>
              </a:path>
            </a:pathLst>
          </a:custGeom>
          <a:solidFill>
            <a:schemeClr val="accent3"/>
          </a:solidFill>
          <a:ln>
            <a:noFill/>
          </a:ln>
          <a:effectLst/>
        </p:spPr>
        <p:txBody>
          <a:bodyPr wrap="none" anchor="ctr"/>
          <a:lstStyle/>
          <a:p>
            <a:endParaRPr lang="en-US" sz="2743" dirty="0"/>
          </a:p>
        </p:txBody>
      </p:sp>
      <p:sp>
        <p:nvSpPr>
          <p:cNvPr id="32" name="Freeform 30">
            <a:extLst>
              <a:ext uri="{FF2B5EF4-FFF2-40B4-BE49-F238E27FC236}">
                <a16:creationId xmlns:a16="http://schemas.microsoft.com/office/drawing/2014/main" id="{BA5CB426-D70F-4D44-B5BE-84AD86BCC9F2}"/>
              </a:ext>
            </a:extLst>
          </p:cNvPr>
          <p:cNvSpPr>
            <a:spLocks noChangeArrowheads="1"/>
          </p:cNvSpPr>
          <p:nvPr/>
        </p:nvSpPr>
        <p:spPr bwMode="auto">
          <a:xfrm>
            <a:off x="3592801" y="4281194"/>
            <a:ext cx="381851" cy="1603776"/>
          </a:xfrm>
          <a:custGeom>
            <a:avLst/>
            <a:gdLst>
              <a:gd name="T0" fmla="*/ 990 w 991"/>
              <a:gd name="T1" fmla="*/ 4168 h 4169"/>
              <a:gd name="T2" fmla="*/ 0 w 991"/>
              <a:gd name="T3" fmla="*/ 4168 h 4169"/>
              <a:gd name="T4" fmla="*/ 0 w 991"/>
              <a:gd name="T5" fmla="*/ 0 h 4169"/>
              <a:gd name="T6" fmla="*/ 990 w 991"/>
              <a:gd name="T7" fmla="*/ 0 h 4169"/>
              <a:gd name="T8" fmla="*/ 990 w 991"/>
              <a:gd name="T9" fmla="*/ 4168 h 4169"/>
            </a:gdLst>
            <a:ahLst/>
            <a:cxnLst>
              <a:cxn ang="0">
                <a:pos x="T0" y="T1"/>
              </a:cxn>
              <a:cxn ang="0">
                <a:pos x="T2" y="T3"/>
              </a:cxn>
              <a:cxn ang="0">
                <a:pos x="T4" y="T5"/>
              </a:cxn>
              <a:cxn ang="0">
                <a:pos x="T6" y="T7"/>
              </a:cxn>
              <a:cxn ang="0">
                <a:pos x="T8" y="T9"/>
              </a:cxn>
            </a:cxnLst>
            <a:rect l="0" t="0" r="r" b="b"/>
            <a:pathLst>
              <a:path w="991" h="4169">
                <a:moveTo>
                  <a:pt x="990" y="4168"/>
                </a:moveTo>
                <a:lnTo>
                  <a:pt x="0" y="4168"/>
                </a:lnTo>
                <a:lnTo>
                  <a:pt x="0" y="0"/>
                </a:lnTo>
                <a:lnTo>
                  <a:pt x="990" y="0"/>
                </a:lnTo>
                <a:lnTo>
                  <a:pt x="990" y="4168"/>
                </a:lnTo>
              </a:path>
            </a:pathLst>
          </a:custGeom>
          <a:solidFill>
            <a:schemeClr val="accent3">
              <a:lumMod val="60000"/>
              <a:lumOff val="40000"/>
            </a:schemeClr>
          </a:solidFill>
          <a:ln>
            <a:noFill/>
          </a:ln>
          <a:effectLst/>
        </p:spPr>
        <p:txBody>
          <a:bodyPr wrap="none" anchor="ctr"/>
          <a:lstStyle/>
          <a:p>
            <a:endParaRPr lang="en-US" sz="2743" dirty="0"/>
          </a:p>
        </p:txBody>
      </p:sp>
      <p:sp>
        <p:nvSpPr>
          <p:cNvPr id="33" name="Freeform 31">
            <a:extLst>
              <a:ext uri="{FF2B5EF4-FFF2-40B4-BE49-F238E27FC236}">
                <a16:creationId xmlns:a16="http://schemas.microsoft.com/office/drawing/2014/main" id="{89E6F0BE-E4A2-4BE4-9FF7-BB3BA5F2C497}"/>
              </a:ext>
            </a:extLst>
          </p:cNvPr>
          <p:cNvSpPr>
            <a:spLocks noChangeArrowheads="1"/>
          </p:cNvSpPr>
          <p:nvPr/>
        </p:nvSpPr>
        <p:spPr bwMode="auto">
          <a:xfrm>
            <a:off x="3983138" y="5881576"/>
            <a:ext cx="381851" cy="152740"/>
          </a:xfrm>
          <a:custGeom>
            <a:avLst/>
            <a:gdLst>
              <a:gd name="T0" fmla="*/ 989 w 990"/>
              <a:gd name="T1" fmla="*/ 396 h 397"/>
              <a:gd name="T2" fmla="*/ 0 w 990"/>
              <a:gd name="T3" fmla="*/ 396 h 397"/>
              <a:gd name="T4" fmla="*/ 0 w 990"/>
              <a:gd name="T5" fmla="*/ 0 h 397"/>
              <a:gd name="T6" fmla="*/ 989 w 990"/>
              <a:gd name="T7" fmla="*/ 0 h 397"/>
              <a:gd name="T8" fmla="*/ 989 w 990"/>
              <a:gd name="T9" fmla="*/ 396 h 397"/>
            </a:gdLst>
            <a:ahLst/>
            <a:cxnLst>
              <a:cxn ang="0">
                <a:pos x="T0" y="T1"/>
              </a:cxn>
              <a:cxn ang="0">
                <a:pos x="T2" y="T3"/>
              </a:cxn>
              <a:cxn ang="0">
                <a:pos x="T4" y="T5"/>
              </a:cxn>
              <a:cxn ang="0">
                <a:pos x="T6" y="T7"/>
              </a:cxn>
              <a:cxn ang="0">
                <a:pos x="T8" y="T9"/>
              </a:cxn>
            </a:cxnLst>
            <a:rect l="0" t="0" r="r" b="b"/>
            <a:pathLst>
              <a:path w="990" h="397">
                <a:moveTo>
                  <a:pt x="989" y="396"/>
                </a:moveTo>
                <a:lnTo>
                  <a:pt x="0" y="396"/>
                </a:lnTo>
                <a:lnTo>
                  <a:pt x="0" y="0"/>
                </a:lnTo>
                <a:lnTo>
                  <a:pt x="989" y="0"/>
                </a:lnTo>
                <a:lnTo>
                  <a:pt x="989" y="396"/>
                </a:lnTo>
              </a:path>
            </a:pathLst>
          </a:custGeom>
          <a:solidFill>
            <a:schemeClr val="accent3"/>
          </a:solidFill>
          <a:ln>
            <a:noFill/>
          </a:ln>
          <a:effectLst/>
        </p:spPr>
        <p:txBody>
          <a:bodyPr wrap="none" anchor="ctr"/>
          <a:lstStyle/>
          <a:p>
            <a:endParaRPr lang="en-US" sz="2743" dirty="0"/>
          </a:p>
        </p:txBody>
      </p:sp>
      <p:sp>
        <p:nvSpPr>
          <p:cNvPr id="34" name="Freeform 32">
            <a:extLst>
              <a:ext uri="{FF2B5EF4-FFF2-40B4-BE49-F238E27FC236}">
                <a16:creationId xmlns:a16="http://schemas.microsoft.com/office/drawing/2014/main" id="{783D7D0A-A11A-4D1B-A50D-2112418CE866}"/>
              </a:ext>
            </a:extLst>
          </p:cNvPr>
          <p:cNvSpPr>
            <a:spLocks noChangeArrowheads="1"/>
          </p:cNvSpPr>
          <p:nvPr/>
        </p:nvSpPr>
        <p:spPr bwMode="auto">
          <a:xfrm>
            <a:off x="3983138" y="4131848"/>
            <a:ext cx="381851" cy="152740"/>
          </a:xfrm>
          <a:custGeom>
            <a:avLst/>
            <a:gdLst>
              <a:gd name="T0" fmla="*/ 989 w 990"/>
              <a:gd name="T1" fmla="*/ 395 h 396"/>
              <a:gd name="T2" fmla="*/ 0 w 990"/>
              <a:gd name="T3" fmla="*/ 395 h 396"/>
              <a:gd name="T4" fmla="*/ 0 w 990"/>
              <a:gd name="T5" fmla="*/ 0 h 396"/>
              <a:gd name="T6" fmla="*/ 989 w 990"/>
              <a:gd name="T7" fmla="*/ 0 h 396"/>
              <a:gd name="T8" fmla="*/ 989 w 990"/>
              <a:gd name="T9" fmla="*/ 395 h 396"/>
            </a:gdLst>
            <a:ahLst/>
            <a:cxnLst>
              <a:cxn ang="0">
                <a:pos x="T0" y="T1"/>
              </a:cxn>
              <a:cxn ang="0">
                <a:pos x="T2" y="T3"/>
              </a:cxn>
              <a:cxn ang="0">
                <a:pos x="T4" y="T5"/>
              </a:cxn>
              <a:cxn ang="0">
                <a:pos x="T6" y="T7"/>
              </a:cxn>
              <a:cxn ang="0">
                <a:pos x="T8" y="T9"/>
              </a:cxn>
            </a:cxnLst>
            <a:rect l="0" t="0" r="r" b="b"/>
            <a:pathLst>
              <a:path w="990" h="396">
                <a:moveTo>
                  <a:pt x="989" y="395"/>
                </a:moveTo>
                <a:lnTo>
                  <a:pt x="0" y="395"/>
                </a:lnTo>
                <a:lnTo>
                  <a:pt x="0" y="0"/>
                </a:lnTo>
                <a:lnTo>
                  <a:pt x="989" y="0"/>
                </a:lnTo>
                <a:lnTo>
                  <a:pt x="989" y="395"/>
                </a:lnTo>
              </a:path>
            </a:pathLst>
          </a:custGeom>
          <a:solidFill>
            <a:schemeClr val="accent3"/>
          </a:solidFill>
          <a:ln>
            <a:noFill/>
          </a:ln>
          <a:effectLst/>
        </p:spPr>
        <p:txBody>
          <a:bodyPr wrap="none" anchor="ctr"/>
          <a:lstStyle/>
          <a:p>
            <a:endParaRPr lang="en-US" sz="2743" dirty="0"/>
          </a:p>
        </p:txBody>
      </p:sp>
      <p:sp>
        <p:nvSpPr>
          <p:cNvPr id="35" name="Freeform 33">
            <a:extLst>
              <a:ext uri="{FF2B5EF4-FFF2-40B4-BE49-F238E27FC236}">
                <a16:creationId xmlns:a16="http://schemas.microsoft.com/office/drawing/2014/main" id="{9D3E5858-B0F7-4BCE-A292-10132D91BD7B}"/>
              </a:ext>
            </a:extLst>
          </p:cNvPr>
          <p:cNvSpPr>
            <a:spLocks noChangeArrowheads="1"/>
          </p:cNvSpPr>
          <p:nvPr/>
        </p:nvSpPr>
        <p:spPr bwMode="auto">
          <a:xfrm>
            <a:off x="3983138" y="4281194"/>
            <a:ext cx="381851" cy="1603776"/>
          </a:xfrm>
          <a:custGeom>
            <a:avLst/>
            <a:gdLst>
              <a:gd name="T0" fmla="*/ 989 w 990"/>
              <a:gd name="T1" fmla="*/ 4168 h 4169"/>
              <a:gd name="T2" fmla="*/ 0 w 990"/>
              <a:gd name="T3" fmla="*/ 4168 h 4169"/>
              <a:gd name="T4" fmla="*/ 0 w 990"/>
              <a:gd name="T5" fmla="*/ 0 h 4169"/>
              <a:gd name="T6" fmla="*/ 989 w 990"/>
              <a:gd name="T7" fmla="*/ 0 h 4169"/>
              <a:gd name="T8" fmla="*/ 989 w 990"/>
              <a:gd name="T9" fmla="*/ 4168 h 4169"/>
            </a:gdLst>
            <a:ahLst/>
            <a:cxnLst>
              <a:cxn ang="0">
                <a:pos x="T0" y="T1"/>
              </a:cxn>
              <a:cxn ang="0">
                <a:pos x="T2" y="T3"/>
              </a:cxn>
              <a:cxn ang="0">
                <a:pos x="T4" y="T5"/>
              </a:cxn>
              <a:cxn ang="0">
                <a:pos x="T6" y="T7"/>
              </a:cxn>
              <a:cxn ang="0">
                <a:pos x="T8" y="T9"/>
              </a:cxn>
            </a:cxnLst>
            <a:rect l="0" t="0" r="r" b="b"/>
            <a:pathLst>
              <a:path w="990" h="4169">
                <a:moveTo>
                  <a:pt x="989" y="4168"/>
                </a:moveTo>
                <a:lnTo>
                  <a:pt x="0" y="4168"/>
                </a:lnTo>
                <a:lnTo>
                  <a:pt x="0" y="0"/>
                </a:lnTo>
                <a:lnTo>
                  <a:pt x="989" y="0"/>
                </a:lnTo>
                <a:lnTo>
                  <a:pt x="989" y="4168"/>
                </a:lnTo>
              </a:path>
            </a:pathLst>
          </a:custGeom>
          <a:solidFill>
            <a:schemeClr val="accent3">
              <a:lumMod val="60000"/>
              <a:lumOff val="40000"/>
            </a:schemeClr>
          </a:solidFill>
          <a:ln>
            <a:noFill/>
          </a:ln>
          <a:effectLst/>
        </p:spPr>
        <p:txBody>
          <a:bodyPr wrap="none" anchor="ctr"/>
          <a:lstStyle/>
          <a:p>
            <a:endParaRPr lang="en-US" sz="2743" dirty="0"/>
          </a:p>
        </p:txBody>
      </p:sp>
      <p:sp>
        <p:nvSpPr>
          <p:cNvPr id="36" name="Freeform 145">
            <a:extLst>
              <a:ext uri="{FF2B5EF4-FFF2-40B4-BE49-F238E27FC236}">
                <a16:creationId xmlns:a16="http://schemas.microsoft.com/office/drawing/2014/main" id="{6291EEFD-9FE9-4CE0-9F10-9FAFB9E0601D}"/>
              </a:ext>
            </a:extLst>
          </p:cNvPr>
          <p:cNvSpPr>
            <a:spLocks noChangeArrowheads="1"/>
          </p:cNvSpPr>
          <p:nvPr/>
        </p:nvSpPr>
        <p:spPr bwMode="auto">
          <a:xfrm>
            <a:off x="3490974" y="3147520"/>
            <a:ext cx="583425" cy="883813"/>
          </a:xfrm>
          <a:custGeom>
            <a:avLst/>
            <a:gdLst>
              <a:gd name="connsiteX0" fmla="*/ 691871 w 1389413"/>
              <a:gd name="connsiteY0" fmla="*/ 241802 h 2104781"/>
              <a:gd name="connsiteX1" fmla="*/ 265623 w 1389413"/>
              <a:gd name="connsiteY1" fmla="*/ 667704 h 2104781"/>
              <a:gd name="connsiteX2" fmla="*/ 691871 w 1389413"/>
              <a:gd name="connsiteY2" fmla="*/ 1092691 h 2104781"/>
              <a:gd name="connsiteX3" fmla="*/ 1118119 w 1389413"/>
              <a:gd name="connsiteY3" fmla="*/ 667704 h 2104781"/>
              <a:gd name="connsiteX4" fmla="*/ 691871 w 1389413"/>
              <a:gd name="connsiteY4" fmla="*/ 241802 h 2104781"/>
              <a:gd name="connsiteX5" fmla="*/ 691871 w 1389413"/>
              <a:gd name="connsiteY5" fmla="*/ 0 h 2104781"/>
              <a:gd name="connsiteX6" fmla="*/ 1354618 w 1389413"/>
              <a:gd name="connsiteY6" fmla="*/ 759296 h 2104781"/>
              <a:gd name="connsiteX7" fmla="*/ 1261476 w 1389413"/>
              <a:gd name="connsiteY7" fmla="*/ 1081715 h 2104781"/>
              <a:gd name="connsiteX8" fmla="*/ 1256673 w 1389413"/>
              <a:gd name="connsiteY8" fmla="*/ 1092659 h 2104781"/>
              <a:gd name="connsiteX9" fmla="*/ 1281810 w 1389413"/>
              <a:gd name="connsiteY9" fmla="*/ 1198882 h 2104781"/>
              <a:gd name="connsiteX10" fmla="*/ 1389413 w 1389413"/>
              <a:gd name="connsiteY10" fmla="*/ 1850156 h 2104781"/>
              <a:gd name="connsiteX11" fmla="*/ 944348 w 1389413"/>
              <a:gd name="connsiteY11" fmla="*/ 1717035 h 2104781"/>
              <a:gd name="connsiteX12" fmla="*/ 937791 w 1389413"/>
              <a:gd name="connsiteY12" fmla="*/ 1714745 h 2104781"/>
              <a:gd name="connsiteX13" fmla="*/ 880631 w 1389413"/>
              <a:gd name="connsiteY13" fmla="*/ 1810700 h 2104781"/>
              <a:gd name="connsiteX14" fmla="*/ 690037 w 1389413"/>
              <a:gd name="connsiteY14" fmla="*/ 2104781 h 2104781"/>
              <a:gd name="connsiteX15" fmla="*/ 487054 w 1389413"/>
              <a:gd name="connsiteY15" fmla="*/ 1789390 h 2104781"/>
              <a:gd name="connsiteX16" fmla="*/ 444666 w 1389413"/>
              <a:gd name="connsiteY16" fmla="*/ 1717080 h 2104781"/>
              <a:gd name="connsiteX17" fmla="*/ 282711 w 1389413"/>
              <a:gd name="connsiteY17" fmla="*/ 1769012 h 2104781"/>
              <a:gd name="connsiteX18" fmla="*/ 0 w 1389413"/>
              <a:gd name="connsiteY18" fmla="*/ 1850156 h 2104781"/>
              <a:gd name="connsiteX19" fmla="*/ 107603 w 1389413"/>
              <a:gd name="connsiteY19" fmla="*/ 1198882 h 2104781"/>
              <a:gd name="connsiteX20" fmla="*/ 130847 w 1389413"/>
              <a:gd name="connsiteY20" fmla="*/ 1100658 h 2104781"/>
              <a:gd name="connsiteX21" fmla="*/ 107899 w 1389413"/>
              <a:gd name="connsiteY21" fmla="*/ 1046294 h 2104781"/>
              <a:gd name="connsiteX22" fmla="*/ 24541 w 1389413"/>
              <a:gd name="connsiteY22" fmla="*/ 730903 h 2104781"/>
              <a:gd name="connsiteX23" fmla="*/ 691871 w 1389413"/>
              <a:gd name="connsiteY23" fmla="*/ 0 h 210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89413" h="2104781">
                <a:moveTo>
                  <a:pt x="691871" y="241802"/>
                </a:moveTo>
                <a:cubicBezTo>
                  <a:pt x="456288" y="241802"/>
                  <a:pt x="265623" y="432313"/>
                  <a:pt x="265623" y="667704"/>
                </a:cubicBezTo>
                <a:cubicBezTo>
                  <a:pt x="265623" y="902180"/>
                  <a:pt x="456288" y="1092691"/>
                  <a:pt x="691871" y="1092691"/>
                </a:cubicBezTo>
                <a:cubicBezTo>
                  <a:pt x="927453" y="1092691"/>
                  <a:pt x="1118119" y="902180"/>
                  <a:pt x="1118119" y="667704"/>
                </a:cubicBezTo>
                <a:cubicBezTo>
                  <a:pt x="1118119" y="432313"/>
                  <a:pt x="927453" y="241802"/>
                  <a:pt x="691871" y="241802"/>
                </a:cubicBezTo>
                <a:close/>
                <a:moveTo>
                  <a:pt x="691871" y="0"/>
                </a:moveTo>
                <a:cubicBezTo>
                  <a:pt x="1097036" y="0"/>
                  <a:pt x="1409617" y="358124"/>
                  <a:pt x="1354618" y="759296"/>
                </a:cubicBezTo>
                <a:cubicBezTo>
                  <a:pt x="1342472" y="852720"/>
                  <a:pt x="1308727" y="963317"/>
                  <a:pt x="1261476" y="1081715"/>
                </a:cubicBezTo>
                <a:lnTo>
                  <a:pt x="1256673" y="1092659"/>
                </a:lnTo>
                <a:lnTo>
                  <a:pt x="1281810" y="1198882"/>
                </a:lnTo>
                <a:cubicBezTo>
                  <a:pt x="1332333" y="1434050"/>
                  <a:pt x="1368844" y="1669734"/>
                  <a:pt x="1389413" y="1850156"/>
                </a:cubicBezTo>
                <a:cubicBezTo>
                  <a:pt x="1268055" y="1817790"/>
                  <a:pt x="1110701" y="1772513"/>
                  <a:pt x="944348" y="1717035"/>
                </a:cubicBezTo>
                <a:lnTo>
                  <a:pt x="937791" y="1714745"/>
                </a:lnTo>
                <a:lnTo>
                  <a:pt x="880631" y="1810700"/>
                </a:lnTo>
                <a:cubicBezTo>
                  <a:pt x="811724" y="1922800"/>
                  <a:pt x="745495" y="2023952"/>
                  <a:pt x="690037" y="2104781"/>
                </a:cubicBezTo>
                <a:cubicBezTo>
                  <a:pt x="628621" y="2015250"/>
                  <a:pt x="558382" y="1907000"/>
                  <a:pt x="487054" y="1789390"/>
                </a:cubicBezTo>
                <a:lnTo>
                  <a:pt x="444666" y="1717080"/>
                </a:lnTo>
                <a:lnTo>
                  <a:pt x="282711" y="1769012"/>
                </a:lnTo>
                <a:cubicBezTo>
                  <a:pt x="178037" y="1801263"/>
                  <a:pt x="81363" y="1828579"/>
                  <a:pt x="0" y="1850156"/>
                </a:cubicBezTo>
                <a:cubicBezTo>
                  <a:pt x="20569" y="1669734"/>
                  <a:pt x="57080" y="1434050"/>
                  <a:pt x="107603" y="1198882"/>
                </a:cubicBezTo>
                <a:lnTo>
                  <a:pt x="130847" y="1100658"/>
                </a:lnTo>
                <a:lnTo>
                  <a:pt x="107899" y="1046294"/>
                </a:lnTo>
                <a:cubicBezTo>
                  <a:pt x="63155" y="928684"/>
                  <a:pt x="32791" y="820434"/>
                  <a:pt x="24541" y="730903"/>
                </a:cubicBezTo>
                <a:cubicBezTo>
                  <a:pt x="-12126" y="341637"/>
                  <a:pt x="295873" y="0"/>
                  <a:pt x="691871" y="0"/>
                </a:cubicBezTo>
                <a:close/>
              </a:path>
            </a:pathLst>
          </a:custGeom>
          <a:solidFill>
            <a:schemeClr val="accent3"/>
          </a:solidFill>
          <a:ln>
            <a:noFill/>
          </a:ln>
          <a:effectLst/>
        </p:spPr>
        <p:txBody>
          <a:bodyPr wrap="square" anchor="ctr">
            <a:noAutofit/>
          </a:bodyPr>
          <a:lstStyle/>
          <a:p>
            <a:endParaRPr lang="en-US" sz="2743" dirty="0"/>
          </a:p>
        </p:txBody>
      </p:sp>
      <p:sp>
        <p:nvSpPr>
          <p:cNvPr id="37" name="Freeform 37">
            <a:extLst>
              <a:ext uri="{FF2B5EF4-FFF2-40B4-BE49-F238E27FC236}">
                <a16:creationId xmlns:a16="http://schemas.microsoft.com/office/drawing/2014/main" id="{19ABE332-4B12-4A76-8D96-811CD9A4884C}"/>
              </a:ext>
            </a:extLst>
          </p:cNvPr>
          <p:cNvSpPr>
            <a:spLocks noChangeArrowheads="1"/>
          </p:cNvSpPr>
          <p:nvPr/>
        </p:nvSpPr>
        <p:spPr bwMode="auto">
          <a:xfrm>
            <a:off x="4375171" y="5881576"/>
            <a:ext cx="381852" cy="152740"/>
          </a:xfrm>
          <a:custGeom>
            <a:avLst/>
            <a:gdLst>
              <a:gd name="T0" fmla="*/ 990 w 991"/>
              <a:gd name="T1" fmla="*/ 396 h 397"/>
              <a:gd name="T2" fmla="*/ 0 w 991"/>
              <a:gd name="T3" fmla="*/ 396 h 397"/>
              <a:gd name="T4" fmla="*/ 0 w 991"/>
              <a:gd name="T5" fmla="*/ 0 h 397"/>
              <a:gd name="T6" fmla="*/ 990 w 991"/>
              <a:gd name="T7" fmla="*/ 0 h 397"/>
              <a:gd name="T8" fmla="*/ 990 w 991"/>
              <a:gd name="T9" fmla="*/ 396 h 397"/>
            </a:gdLst>
            <a:ahLst/>
            <a:cxnLst>
              <a:cxn ang="0">
                <a:pos x="T0" y="T1"/>
              </a:cxn>
              <a:cxn ang="0">
                <a:pos x="T2" y="T3"/>
              </a:cxn>
              <a:cxn ang="0">
                <a:pos x="T4" y="T5"/>
              </a:cxn>
              <a:cxn ang="0">
                <a:pos x="T6" y="T7"/>
              </a:cxn>
              <a:cxn ang="0">
                <a:pos x="T8" y="T9"/>
              </a:cxn>
            </a:cxnLst>
            <a:rect l="0" t="0" r="r" b="b"/>
            <a:pathLst>
              <a:path w="991" h="397">
                <a:moveTo>
                  <a:pt x="990" y="396"/>
                </a:moveTo>
                <a:lnTo>
                  <a:pt x="0" y="396"/>
                </a:lnTo>
                <a:lnTo>
                  <a:pt x="0" y="0"/>
                </a:lnTo>
                <a:lnTo>
                  <a:pt x="990" y="0"/>
                </a:lnTo>
                <a:lnTo>
                  <a:pt x="990" y="396"/>
                </a:lnTo>
              </a:path>
            </a:pathLst>
          </a:custGeom>
          <a:solidFill>
            <a:schemeClr val="accent4"/>
          </a:solidFill>
          <a:ln>
            <a:noFill/>
          </a:ln>
          <a:effectLst/>
        </p:spPr>
        <p:txBody>
          <a:bodyPr wrap="none" anchor="ctr"/>
          <a:lstStyle/>
          <a:p>
            <a:endParaRPr lang="en-US" sz="2743" dirty="0"/>
          </a:p>
        </p:txBody>
      </p:sp>
      <p:sp>
        <p:nvSpPr>
          <p:cNvPr id="38" name="Freeform 38">
            <a:extLst>
              <a:ext uri="{FF2B5EF4-FFF2-40B4-BE49-F238E27FC236}">
                <a16:creationId xmlns:a16="http://schemas.microsoft.com/office/drawing/2014/main" id="{F6BF6744-4D4C-41D8-BCA1-EABDCA607C20}"/>
              </a:ext>
            </a:extLst>
          </p:cNvPr>
          <p:cNvSpPr>
            <a:spLocks noChangeArrowheads="1"/>
          </p:cNvSpPr>
          <p:nvPr/>
        </p:nvSpPr>
        <p:spPr bwMode="auto">
          <a:xfrm>
            <a:off x="4375171" y="3658352"/>
            <a:ext cx="381852" cy="152740"/>
          </a:xfrm>
          <a:custGeom>
            <a:avLst/>
            <a:gdLst>
              <a:gd name="T0" fmla="*/ 990 w 991"/>
              <a:gd name="T1" fmla="*/ 394 h 395"/>
              <a:gd name="T2" fmla="*/ 0 w 991"/>
              <a:gd name="T3" fmla="*/ 394 h 395"/>
              <a:gd name="T4" fmla="*/ 0 w 991"/>
              <a:gd name="T5" fmla="*/ 0 h 395"/>
              <a:gd name="T6" fmla="*/ 990 w 991"/>
              <a:gd name="T7" fmla="*/ 0 h 395"/>
              <a:gd name="T8" fmla="*/ 990 w 991"/>
              <a:gd name="T9" fmla="*/ 394 h 395"/>
            </a:gdLst>
            <a:ahLst/>
            <a:cxnLst>
              <a:cxn ang="0">
                <a:pos x="T0" y="T1"/>
              </a:cxn>
              <a:cxn ang="0">
                <a:pos x="T2" y="T3"/>
              </a:cxn>
              <a:cxn ang="0">
                <a:pos x="T4" y="T5"/>
              </a:cxn>
              <a:cxn ang="0">
                <a:pos x="T6" y="T7"/>
              </a:cxn>
              <a:cxn ang="0">
                <a:pos x="T8" y="T9"/>
              </a:cxn>
            </a:cxnLst>
            <a:rect l="0" t="0" r="r" b="b"/>
            <a:pathLst>
              <a:path w="991" h="395">
                <a:moveTo>
                  <a:pt x="990" y="394"/>
                </a:moveTo>
                <a:lnTo>
                  <a:pt x="0" y="394"/>
                </a:lnTo>
                <a:lnTo>
                  <a:pt x="0" y="0"/>
                </a:lnTo>
                <a:lnTo>
                  <a:pt x="990" y="0"/>
                </a:lnTo>
                <a:lnTo>
                  <a:pt x="990" y="394"/>
                </a:lnTo>
              </a:path>
            </a:pathLst>
          </a:custGeom>
          <a:solidFill>
            <a:schemeClr val="accent4"/>
          </a:solidFill>
          <a:ln>
            <a:noFill/>
          </a:ln>
          <a:effectLst/>
        </p:spPr>
        <p:txBody>
          <a:bodyPr wrap="none" anchor="ctr"/>
          <a:lstStyle/>
          <a:p>
            <a:endParaRPr lang="en-US" sz="2743" dirty="0"/>
          </a:p>
        </p:txBody>
      </p:sp>
      <p:sp>
        <p:nvSpPr>
          <p:cNvPr id="39" name="Freeform 39">
            <a:extLst>
              <a:ext uri="{FF2B5EF4-FFF2-40B4-BE49-F238E27FC236}">
                <a16:creationId xmlns:a16="http://schemas.microsoft.com/office/drawing/2014/main" id="{6F7EADA8-0094-424C-9059-1894E7BD63D3}"/>
              </a:ext>
            </a:extLst>
          </p:cNvPr>
          <p:cNvSpPr>
            <a:spLocks noChangeArrowheads="1"/>
          </p:cNvSpPr>
          <p:nvPr/>
        </p:nvSpPr>
        <p:spPr bwMode="auto">
          <a:xfrm>
            <a:off x="4375171" y="3806002"/>
            <a:ext cx="381852" cy="2078969"/>
          </a:xfrm>
          <a:custGeom>
            <a:avLst/>
            <a:gdLst>
              <a:gd name="T0" fmla="*/ 990 w 991"/>
              <a:gd name="T1" fmla="*/ 5402 h 5403"/>
              <a:gd name="T2" fmla="*/ 0 w 991"/>
              <a:gd name="T3" fmla="*/ 5402 h 5403"/>
              <a:gd name="T4" fmla="*/ 0 w 991"/>
              <a:gd name="T5" fmla="*/ 0 h 5403"/>
              <a:gd name="T6" fmla="*/ 990 w 991"/>
              <a:gd name="T7" fmla="*/ 0 h 5403"/>
              <a:gd name="T8" fmla="*/ 990 w 991"/>
              <a:gd name="T9" fmla="*/ 5402 h 5403"/>
            </a:gdLst>
            <a:ahLst/>
            <a:cxnLst>
              <a:cxn ang="0">
                <a:pos x="T0" y="T1"/>
              </a:cxn>
              <a:cxn ang="0">
                <a:pos x="T2" y="T3"/>
              </a:cxn>
              <a:cxn ang="0">
                <a:pos x="T4" y="T5"/>
              </a:cxn>
              <a:cxn ang="0">
                <a:pos x="T6" y="T7"/>
              </a:cxn>
              <a:cxn ang="0">
                <a:pos x="T8" y="T9"/>
              </a:cxn>
            </a:cxnLst>
            <a:rect l="0" t="0" r="r" b="b"/>
            <a:pathLst>
              <a:path w="991" h="5403">
                <a:moveTo>
                  <a:pt x="990" y="5402"/>
                </a:moveTo>
                <a:lnTo>
                  <a:pt x="0" y="5402"/>
                </a:lnTo>
                <a:lnTo>
                  <a:pt x="0" y="0"/>
                </a:lnTo>
                <a:lnTo>
                  <a:pt x="990" y="0"/>
                </a:lnTo>
                <a:lnTo>
                  <a:pt x="990" y="5402"/>
                </a:lnTo>
              </a:path>
            </a:pathLst>
          </a:custGeom>
          <a:solidFill>
            <a:schemeClr val="accent4">
              <a:lumMod val="60000"/>
              <a:lumOff val="40000"/>
            </a:schemeClr>
          </a:solidFill>
          <a:ln>
            <a:noFill/>
          </a:ln>
          <a:effectLst/>
        </p:spPr>
        <p:txBody>
          <a:bodyPr wrap="none" anchor="ctr"/>
          <a:lstStyle/>
          <a:p>
            <a:endParaRPr lang="en-US" sz="2743" dirty="0"/>
          </a:p>
        </p:txBody>
      </p:sp>
      <p:sp>
        <p:nvSpPr>
          <p:cNvPr id="40" name="Freeform 40">
            <a:extLst>
              <a:ext uri="{FF2B5EF4-FFF2-40B4-BE49-F238E27FC236}">
                <a16:creationId xmlns:a16="http://schemas.microsoft.com/office/drawing/2014/main" id="{0216FD7A-BE01-4B99-ADEC-96C46ABED543}"/>
              </a:ext>
            </a:extLst>
          </p:cNvPr>
          <p:cNvSpPr>
            <a:spLocks noChangeArrowheads="1"/>
          </p:cNvSpPr>
          <p:nvPr/>
        </p:nvSpPr>
        <p:spPr bwMode="auto">
          <a:xfrm>
            <a:off x="4765508" y="5881576"/>
            <a:ext cx="381852" cy="152740"/>
          </a:xfrm>
          <a:custGeom>
            <a:avLst/>
            <a:gdLst>
              <a:gd name="T0" fmla="*/ 990 w 991"/>
              <a:gd name="T1" fmla="*/ 396 h 397"/>
              <a:gd name="T2" fmla="*/ 0 w 991"/>
              <a:gd name="T3" fmla="*/ 396 h 397"/>
              <a:gd name="T4" fmla="*/ 0 w 991"/>
              <a:gd name="T5" fmla="*/ 0 h 397"/>
              <a:gd name="T6" fmla="*/ 990 w 991"/>
              <a:gd name="T7" fmla="*/ 0 h 397"/>
              <a:gd name="T8" fmla="*/ 990 w 991"/>
              <a:gd name="T9" fmla="*/ 396 h 397"/>
            </a:gdLst>
            <a:ahLst/>
            <a:cxnLst>
              <a:cxn ang="0">
                <a:pos x="T0" y="T1"/>
              </a:cxn>
              <a:cxn ang="0">
                <a:pos x="T2" y="T3"/>
              </a:cxn>
              <a:cxn ang="0">
                <a:pos x="T4" y="T5"/>
              </a:cxn>
              <a:cxn ang="0">
                <a:pos x="T6" y="T7"/>
              </a:cxn>
              <a:cxn ang="0">
                <a:pos x="T8" y="T9"/>
              </a:cxn>
            </a:cxnLst>
            <a:rect l="0" t="0" r="r" b="b"/>
            <a:pathLst>
              <a:path w="991" h="397">
                <a:moveTo>
                  <a:pt x="990" y="396"/>
                </a:moveTo>
                <a:lnTo>
                  <a:pt x="0" y="396"/>
                </a:lnTo>
                <a:lnTo>
                  <a:pt x="0" y="0"/>
                </a:lnTo>
                <a:lnTo>
                  <a:pt x="990" y="0"/>
                </a:lnTo>
                <a:lnTo>
                  <a:pt x="990" y="396"/>
                </a:lnTo>
              </a:path>
            </a:pathLst>
          </a:custGeom>
          <a:solidFill>
            <a:schemeClr val="accent4"/>
          </a:solidFill>
          <a:ln>
            <a:noFill/>
          </a:ln>
          <a:effectLst/>
        </p:spPr>
        <p:txBody>
          <a:bodyPr wrap="none" anchor="ctr"/>
          <a:lstStyle/>
          <a:p>
            <a:endParaRPr lang="en-US" sz="2743" dirty="0"/>
          </a:p>
        </p:txBody>
      </p:sp>
      <p:sp>
        <p:nvSpPr>
          <p:cNvPr id="41" name="Freeform 41">
            <a:extLst>
              <a:ext uri="{FF2B5EF4-FFF2-40B4-BE49-F238E27FC236}">
                <a16:creationId xmlns:a16="http://schemas.microsoft.com/office/drawing/2014/main" id="{A6091527-0243-4B1C-9D53-CF309A937B69}"/>
              </a:ext>
            </a:extLst>
          </p:cNvPr>
          <p:cNvSpPr>
            <a:spLocks noChangeArrowheads="1"/>
          </p:cNvSpPr>
          <p:nvPr/>
        </p:nvSpPr>
        <p:spPr bwMode="auto">
          <a:xfrm>
            <a:off x="4765508" y="3658352"/>
            <a:ext cx="381852" cy="152740"/>
          </a:xfrm>
          <a:custGeom>
            <a:avLst/>
            <a:gdLst>
              <a:gd name="T0" fmla="*/ 990 w 991"/>
              <a:gd name="T1" fmla="*/ 394 h 395"/>
              <a:gd name="T2" fmla="*/ 0 w 991"/>
              <a:gd name="T3" fmla="*/ 394 h 395"/>
              <a:gd name="T4" fmla="*/ 0 w 991"/>
              <a:gd name="T5" fmla="*/ 0 h 395"/>
              <a:gd name="T6" fmla="*/ 990 w 991"/>
              <a:gd name="T7" fmla="*/ 0 h 395"/>
              <a:gd name="T8" fmla="*/ 990 w 991"/>
              <a:gd name="T9" fmla="*/ 394 h 395"/>
            </a:gdLst>
            <a:ahLst/>
            <a:cxnLst>
              <a:cxn ang="0">
                <a:pos x="T0" y="T1"/>
              </a:cxn>
              <a:cxn ang="0">
                <a:pos x="T2" y="T3"/>
              </a:cxn>
              <a:cxn ang="0">
                <a:pos x="T4" y="T5"/>
              </a:cxn>
              <a:cxn ang="0">
                <a:pos x="T6" y="T7"/>
              </a:cxn>
              <a:cxn ang="0">
                <a:pos x="T8" y="T9"/>
              </a:cxn>
            </a:cxnLst>
            <a:rect l="0" t="0" r="r" b="b"/>
            <a:pathLst>
              <a:path w="991" h="395">
                <a:moveTo>
                  <a:pt x="990" y="394"/>
                </a:moveTo>
                <a:lnTo>
                  <a:pt x="0" y="394"/>
                </a:lnTo>
                <a:lnTo>
                  <a:pt x="0" y="0"/>
                </a:lnTo>
                <a:lnTo>
                  <a:pt x="990" y="0"/>
                </a:lnTo>
                <a:lnTo>
                  <a:pt x="990" y="394"/>
                </a:lnTo>
              </a:path>
            </a:pathLst>
          </a:custGeom>
          <a:solidFill>
            <a:schemeClr val="accent4"/>
          </a:solidFill>
          <a:ln>
            <a:noFill/>
          </a:ln>
          <a:effectLst/>
        </p:spPr>
        <p:txBody>
          <a:bodyPr wrap="none" anchor="ctr"/>
          <a:lstStyle/>
          <a:p>
            <a:endParaRPr lang="en-US" sz="2743" dirty="0"/>
          </a:p>
        </p:txBody>
      </p:sp>
      <p:sp>
        <p:nvSpPr>
          <p:cNvPr id="42" name="Freeform 42">
            <a:extLst>
              <a:ext uri="{FF2B5EF4-FFF2-40B4-BE49-F238E27FC236}">
                <a16:creationId xmlns:a16="http://schemas.microsoft.com/office/drawing/2014/main" id="{243558F8-A74B-4173-8770-26EF6FF43090}"/>
              </a:ext>
            </a:extLst>
          </p:cNvPr>
          <p:cNvSpPr>
            <a:spLocks noChangeArrowheads="1"/>
          </p:cNvSpPr>
          <p:nvPr/>
        </p:nvSpPr>
        <p:spPr bwMode="auto">
          <a:xfrm>
            <a:off x="4765508" y="3806002"/>
            <a:ext cx="381852" cy="2078969"/>
          </a:xfrm>
          <a:custGeom>
            <a:avLst/>
            <a:gdLst>
              <a:gd name="T0" fmla="*/ 990 w 991"/>
              <a:gd name="T1" fmla="*/ 5402 h 5403"/>
              <a:gd name="T2" fmla="*/ 0 w 991"/>
              <a:gd name="T3" fmla="*/ 5402 h 5403"/>
              <a:gd name="T4" fmla="*/ 0 w 991"/>
              <a:gd name="T5" fmla="*/ 0 h 5403"/>
              <a:gd name="T6" fmla="*/ 990 w 991"/>
              <a:gd name="T7" fmla="*/ 0 h 5403"/>
              <a:gd name="T8" fmla="*/ 990 w 991"/>
              <a:gd name="T9" fmla="*/ 5402 h 5403"/>
            </a:gdLst>
            <a:ahLst/>
            <a:cxnLst>
              <a:cxn ang="0">
                <a:pos x="T0" y="T1"/>
              </a:cxn>
              <a:cxn ang="0">
                <a:pos x="T2" y="T3"/>
              </a:cxn>
              <a:cxn ang="0">
                <a:pos x="T4" y="T5"/>
              </a:cxn>
              <a:cxn ang="0">
                <a:pos x="T6" y="T7"/>
              </a:cxn>
              <a:cxn ang="0">
                <a:pos x="T8" y="T9"/>
              </a:cxn>
            </a:cxnLst>
            <a:rect l="0" t="0" r="r" b="b"/>
            <a:pathLst>
              <a:path w="991" h="5403">
                <a:moveTo>
                  <a:pt x="990" y="5402"/>
                </a:moveTo>
                <a:lnTo>
                  <a:pt x="0" y="5402"/>
                </a:lnTo>
                <a:lnTo>
                  <a:pt x="0" y="0"/>
                </a:lnTo>
                <a:lnTo>
                  <a:pt x="990" y="0"/>
                </a:lnTo>
                <a:lnTo>
                  <a:pt x="990" y="5402"/>
                </a:lnTo>
              </a:path>
            </a:pathLst>
          </a:custGeom>
          <a:solidFill>
            <a:schemeClr val="accent4">
              <a:lumMod val="60000"/>
              <a:lumOff val="40000"/>
            </a:schemeClr>
          </a:solidFill>
          <a:ln>
            <a:noFill/>
          </a:ln>
          <a:effectLst/>
        </p:spPr>
        <p:txBody>
          <a:bodyPr wrap="none" anchor="ctr"/>
          <a:lstStyle/>
          <a:p>
            <a:endParaRPr lang="en-US" sz="2743" dirty="0"/>
          </a:p>
        </p:txBody>
      </p:sp>
      <p:sp>
        <p:nvSpPr>
          <p:cNvPr id="43" name="Freeform 43">
            <a:extLst>
              <a:ext uri="{FF2B5EF4-FFF2-40B4-BE49-F238E27FC236}">
                <a16:creationId xmlns:a16="http://schemas.microsoft.com/office/drawing/2014/main" id="{AC78A0A3-0BDF-4E45-AA63-54CDE02DEDBF}"/>
              </a:ext>
            </a:extLst>
          </p:cNvPr>
          <p:cNvSpPr>
            <a:spLocks noChangeArrowheads="1"/>
          </p:cNvSpPr>
          <p:nvPr/>
        </p:nvSpPr>
        <p:spPr bwMode="auto">
          <a:xfrm>
            <a:off x="5157543" y="5881576"/>
            <a:ext cx="381851" cy="152740"/>
          </a:xfrm>
          <a:custGeom>
            <a:avLst/>
            <a:gdLst>
              <a:gd name="T0" fmla="*/ 991 w 992"/>
              <a:gd name="T1" fmla="*/ 396 h 397"/>
              <a:gd name="T2" fmla="*/ 0 w 992"/>
              <a:gd name="T3" fmla="*/ 396 h 397"/>
              <a:gd name="T4" fmla="*/ 0 w 992"/>
              <a:gd name="T5" fmla="*/ 0 h 397"/>
              <a:gd name="T6" fmla="*/ 991 w 992"/>
              <a:gd name="T7" fmla="*/ 0 h 397"/>
              <a:gd name="T8" fmla="*/ 991 w 992"/>
              <a:gd name="T9" fmla="*/ 396 h 397"/>
            </a:gdLst>
            <a:ahLst/>
            <a:cxnLst>
              <a:cxn ang="0">
                <a:pos x="T0" y="T1"/>
              </a:cxn>
              <a:cxn ang="0">
                <a:pos x="T2" y="T3"/>
              </a:cxn>
              <a:cxn ang="0">
                <a:pos x="T4" y="T5"/>
              </a:cxn>
              <a:cxn ang="0">
                <a:pos x="T6" y="T7"/>
              </a:cxn>
              <a:cxn ang="0">
                <a:pos x="T8" y="T9"/>
              </a:cxn>
            </a:cxnLst>
            <a:rect l="0" t="0" r="r" b="b"/>
            <a:pathLst>
              <a:path w="992" h="397">
                <a:moveTo>
                  <a:pt x="991" y="396"/>
                </a:moveTo>
                <a:lnTo>
                  <a:pt x="0" y="396"/>
                </a:lnTo>
                <a:lnTo>
                  <a:pt x="0" y="0"/>
                </a:lnTo>
                <a:lnTo>
                  <a:pt x="991" y="0"/>
                </a:lnTo>
                <a:lnTo>
                  <a:pt x="991" y="396"/>
                </a:lnTo>
              </a:path>
            </a:pathLst>
          </a:custGeom>
          <a:solidFill>
            <a:schemeClr val="accent4"/>
          </a:solidFill>
          <a:ln>
            <a:noFill/>
          </a:ln>
          <a:effectLst/>
        </p:spPr>
        <p:txBody>
          <a:bodyPr wrap="none" anchor="ctr"/>
          <a:lstStyle/>
          <a:p>
            <a:endParaRPr lang="en-US" sz="2743" dirty="0"/>
          </a:p>
        </p:txBody>
      </p:sp>
      <p:sp>
        <p:nvSpPr>
          <p:cNvPr id="44" name="Freeform 44">
            <a:extLst>
              <a:ext uri="{FF2B5EF4-FFF2-40B4-BE49-F238E27FC236}">
                <a16:creationId xmlns:a16="http://schemas.microsoft.com/office/drawing/2014/main" id="{0D8ADB66-D686-49EC-A1FC-EE568E8963C0}"/>
              </a:ext>
            </a:extLst>
          </p:cNvPr>
          <p:cNvSpPr>
            <a:spLocks noChangeArrowheads="1"/>
          </p:cNvSpPr>
          <p:nvPr/>
        </p:nvSpPr>
        <p:spPr bwMode="auto">
          <a:xfrm>
            <a:off x="5157543" y="3658352"/>
            <a:ext cx="381851" cy="152740"/>
          </a:xfrm>
          <a:custGeom>
            <a:avLst/>
            <a:gdLst>
              <a:gd name="T0" fmla="*/ 991 w 992"/>
              <a:gd name="T1" fmla="*/ 394 h 395"/>
              <a:gd name="T2" fmla="*/ 0 w 992"/>
              <a:gd name="T3" fmla="*/ 394 h 395"/>
              <a:gd name="T4" fmla="*/ 0 w 992"/>
              <a:gd name="T5" fmla="*/ 0 h 395"/>
              <a:gd name="T6" fmla="*/ 991 w 992"/>
              <a:gd name="T7" fmla="*/ 0 h 395"/>
              <a:gd name="T8" fmla="*/ 991 w 992"/>
              <a:gd name="T9" fmla="*/ 394 h 395"/>
            </a:gdLst>
            <a:ahLst/>
            <a:cxnLst>
              <a:cxn ang="0">
                <a:pos x="T0" y="T1"/>
              </a:cxn>
              <a:cxn ang="0">
                <a:pos x="T2" y="T3"/>
              </a:cxn>
              <a:cxn ang="0">
                <a:pos x="T4" y="T5"/>
              </a:cxn>
              <a:cxn ang="0">
                <a:pos x="T6" y="T7"/>
              </a:cxn>
              <a:cxn ang="0">
                <a:pos x="T8" y="T9"/>
              </a:cxn>
            </a:cxnLst>
            <a:rect l="0" t="0" r="r" b="b"/>
            <a:pathLst>
              <a:path w="992" h="395">
                <a:moveTo>
                  <a:pt x="991" y="394"/>
                </a:moveTo>
                <a:lnTo>
                  <a:pt x="0" y="394"/>
                </a:lnTo>
                <a:lnTo>
                  <a:pt x="0" y="0"/>
                </a:lnTo>
                <a:lnTo>
                  <a:pt x="991" y="0"/>
                </a:lnTo>
                <a:lnTo>
                  <a:pt x="991" y="394"/>
                </a:lnTo>
              </a:path>
            </a:pathLst>
          </a:custGeom>
          <a:solidFill>
            <a:schemeClr val="accent4"/>
          </a:solidFill>
          <a:ln>
            <a:noFill/>
          </a:ln>
          <a:effectLst/>
        </p:spPr>
        <p:txBody>
          <a:bodyPr wrap="none" anchor="ctr"/>
          <a:lstStyle/>
          <a:p>
            <a:endParaRPr lang="en-US" sz="2743" dirty="0"/>
          </a:p>
        </p:txBody>
      </p:sp>
      <p:sp>
        <p:nvSpPr>
          <p:cNvPr id="45" name="Freeform 45">
            <a:extLst>
              <a:ext uri="{FF2B5EF4-FFF2-40B4-BE49-F238E27FC236}">
                <a16:creationId xmlns:a16="http://schemas.microsoft.com/office/drawing/2014/main" id="{B4DD457A-13B8-4F6F-B07F-AA256D3FBE03}"/>
              </a:ext>
            </a:extLst>
          </p:cNvPr>
          <p:cNvSpPr>
            <a:spLocks noChangeArrowheads="1"/>
          </p:cNvSpPr>
          <p:nvPr/>
        </p:nvSpPr>
        <p:spPr bwMode="auto">
          <a:xfrm>
            <a:off x="5157543" y="3806002"/>
            <a:ext cx="381851" cy="2078969"/>
          </a:xfrm>
          <a:custGeom>
            <a:avLst/>
            <a:gdLst>
              <a:gd name="T0" fmla="*/ 991 w 992"/>
              <a:gd name="T1" fmla="*/ 5402 h 5403"/>
              <a:gd name="T2" fmla="*/ 0 w 992"/>
              <a:gd name="T3" fmla="*/ 5402 h 5403"/>
              <a:gd name="T4" fmla="*/ 0 w 992"/>
              <a:gd name="T5" fmla="*/ 0 h 5403"/>
              <a:gd name="T6" fmla="*/ 991 w 992"/>
              <a:gd name="T7" fmla="*/ 0 h 5403"/>
              <a:gd name="T8" fmla="*/ 991 w 992"/>
              <a:gd name="T9" fmla="*/ 5402 h 5403"/>
            </a:gdLst>
            <a:ahLst/>
            <a:cxnLst>
              <a:cxn ang="0">
                <a:pos x="T0" y="T1"/>
              </a:cxn>
              <a:cxn ang="0">
                <a:pos x="T2" y="T3"/>
              </a:cxn>
              <a:cxn ang="0">
                <a:pos x="T4" y="T5"/>
              </a:cxn>
              <a:cxn ang="0">
                <a:pos x="T6" y="T7"/>
              </a:cxn>
              <a:cxn ang="0">
                <a:pos x="T8" y="T9"/>
              </a:cxn>
            </a:cxnLst>
            <a:rect l="0" t="0" r="r" b="b"/>
            <a:pathLst>
              <a:path w="992" h="5403">
                <a:moveTo>
                  <a:pt x="991" y="5402"/>
                </a:moveTo>
                <a:lnTo>
                  <a:pt x="0" y="5402"/>
                </a:lnTo>
                <a:lnTo>
                  <a:pt x="0" y="0"/>
                </a:lnTo>
                <a:lnTo>
                  <a:pt x="991" y="0"/>
                </a:lnTo>
                <a:lnTo>
                  <a:pt x="991" y="5402"/>
                </a:lnTo>
              </a:path>
            </a:pathLst>
          </a:custGeom>
          <a:solidFill>
            <a:schemeClr val="accent4">
              <a:lumMod val="60000"/>
              <a:lumOff val="40000"/>
            </a:schemeClr>
          </a:solidFill>
          <a:ln>
            <a:noFill/>
          </a:ln>
          <a:effectLst/>
        </p:spPr>
        <p:txBody>
          <a:bodyPr wrap="none" anchor="ctr"/>
          <a:lstStyle/>
          <a:p>
            <a:endParaRPr lang="en-US" sz="2743" dirty="0"/>
          </a:p>
        </p:txBody>
      </p:sp>
      <p:sp>
        <p:nvSpPr>
          <p:cNvPr id="46" name="Freeform 146">
            <a:extLst>
              <a:ext uri="{FF2B5EF4-FFF2-40B4-BE49-F238E27FC236}">
                <a16:creationId xmlns:a16="http://schemas.microsoft.com/office/drawing/2014/main" id="{47AF796C-28D3-449F-AF6D-37E7F6F709CF}"/>
              </a:ext>
            </a:extLst>
          </p:cNvPr>
          <p:cNvSpPr>
            <a:spLocks noChangeArrowheads="1"/>
          </p:cNvSpPr>
          <p:nvPr/>
        </p:nvSpPr>
        <p:spPr bwMode="auto">
          <a:xfrm>
            <a:off x="4663681" y="2655355"/>
            <a:ext cx="583425" cy="885511"/>
          </a:xfrm>
          <a:custGeom>
            <a:avLst/>
            <a:gdLst>
              <a:gd name="connsiteX0" fmla="*/ 691420 w 1389413"/>
              <a:gd name="connsiteY0" fmla="*/ 241244 h 2108824"/>
              <a:gd name="connsiteX1" fmla="*/ 265447 w 1389413"/>
              <a:gd name="connsiteY1" fmla="*/ 667779 h 2108824"/>
              <a:gd name="connsiteX2" fmla="*/ 691420 w 1389413"/>
              <a:gd name="connsiteY2" fmla="*/ 1094314 h 2108824"/>
              <a:gd name="connsiteX3" fmla="*/ 1117394 w 1389413"/>
              <a:gd name="connsiteY3" fmla="*/ 667779 h 2108824"/>
              <a:gd name="connsiteX4" fmla="*/ 691420 w 1389413"/>
              <a:gd name="connsiteY4" fmla="*/ 241244 h 2108824"/>
              <a:gd name="connsiteX5" fmla="*/ 691420 w 1389413"/>
              <a:gd name="connsiteY5" fmla="*/ 0 h 2108824"/>
              <a:gd name="connsiteX6" fmla="*/ 1354657 w 1389413"/>
              <a:gd name="connsiteY6" fmla="*/ 759507 h 2108824"/>
              <a:gd name="connsiteX7" fmla="*/ 1261046 w 1389413"/>
              <a:gd name="connsiteY7" fmla="*/ 1082948 h 2108824"/>
              <a:gd name="connsiteX8" fmla="*/ 1256882 w 1389413"/>
              <a:gd name="connsiteY8" fmla="*/ 1092447 h 2108824"/>
              <a:gd name="connsiteX9" fmla="*/ 1282196 w 1389413"/>
              <a:gd name="connsiteY9" fmla="*/ 1198496 h 2108824"/>
              <a:gd name="connsiteX10" fmla="*/ 1389413 w 1389413"/>
              <a:gd name="connsiteY10" fmla="*/ 1850157 h 2108824"/>
              <a:gd name="connsiteX11" fmla="*/ 944734 w 1389413"/>
              <a:gd name="connsiteY11" fmla="*/ 1717165 h 2108824"/>
              <a:gd name="connsiteX12" fmla="*/ 938699 w 1389413"/>
              <a:gd name="connsiteY12" fmla="*/ 1715058 h 2108824"/>
              <a:gd name="connsiteX13" fmla="*/ 880074 w 1389413"/>
              <a:gd name="connsiteY13" fmla="*/ 1813761 h 2108824"/>
              <a:gd name="connsiteX14" fmla="*/ 689588 w 1389413"/>
              <a:gd name="connsiteY14" fmla="*/ 2108824 h 2108824"/>
              <a:gd name="connsiteX15" fmla="*/ 486735 w 1389413"/>
              <a:gd name="connsiteY15" fmla="*/ 1792291 h 2108824"/>
              <a:gd name="connsiteX16" fmla="*/ 443234 w 1389413"/>
              <a:gd name="connsiteY16" fmla="*/ 1717796 h 2108824"/>
              <a:gd name="connsiteX17" fmla="*/ 283054 w 1389413"/>
              <a:gd name="connsiteY17" fmla="*/ 1769358 h 2108824"/>
              <a:gd name="connsiteX18" fmla="*/ 0 w 1389413"/>
              <a:gd name="connsiteY18" fmla="*/ 1850157 h 2108824"/>
              <a:gd name="connsiteX19" fmla="*/ 107602 w 1389413"/>
              <a:gd name="connsiteY19" fmla="*/ 1198496 h 2108824"/>
              <a:gd name="connsiteX20" fmla="*/ 130640 w 1389413"/>
              <a:gd name="connsiteY20" fmla="*/ 1101308 h 2108824"/>
              <a:gd name="connsiteX21" fmla="*/ 107825 w 1389413"/>
              <a:gd name="connsiteY21" fmla="*/ 1047088 h 2108824"/>
              <a:gd name="connsiteX22" fmla="*/ 24520 w 1389413"/>
              <a:gd name="connsiteY22" fmla="*/ 731071 h 2108824"/>
              <a:gd name="connsiteX23" fmla="*/ 691420 w 1389413"/>
              <a:gd name="connsiteY23" fmla="*/ 0 h 210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89413" h="2108824">
                <a:moveTo>
                  <a:pt x="691420" y="241244"/>
                </a:moveTo>
                <a:cubicBezTo>
                  <a:pt x="456906" y="241244"/>
                  <a:pt x="265447" y="432038"/>
                  <a:pt x="265447" y="667779"/>
                </a:cubicBezTo>
                <a:cubicBezTo>
                  <a:pt x="265447" y="902602"/>
                  <a:pt x="456906" y="1094314"/>
                  <a:pt x="691420" y="1094314"/>
                </a:cubicBezTo>
                <a:cubicBezTo>
                  <a:pt x="926851" y="1094314"/>
                  <a:pt x="1117394" y="902602"/>
                  <a:pt x="1117394" y="667779"/>
                </a:cubicBezTo>
                <a:cubicBezTo>
                  <a:pt x="1117394" y="432038"/>
                  <a:pt x="926851" y="241244"/>
                  <a:pt x="691420" y="241244"/>
                </a:cubicBezTo>
                <a:close/>
                <a:moveTo>
                  <a:pt x="691420" y="0"/>
                </a:moveTo>
                <a:cubicBezTo>
                  <a:pt x="1096324" y="0"/>
                  <a:pt x="1409621" y="357738"/>
                  <a:pt x="1354657" y="759507"/>
                </a:cubicBezTo>
                <a:cubicBezTo>
                  <a:pt x="1342290" y="853299"/>
                  <a:pt x="1308395" y="964232"/>
                  <a:pt x="1261046" y="1082948"/>
                </a:cubicBezTo>
                <a:lnTo>
                  <a:pt x="1256882" y="1092447"/>
                </a:lnTo>
                <a:lnTo>
                  <a:pt x="1282196" y="1198496"/>
                </a:lnTo>
                <a:cubicBezTo>
                  <a:pt x="1332847" y="1433535"/>
                  <a:pt x="1368843" y="1669735"/>
                  <a:pt x="1389413" y="1850157"/>
                </a:cubicBezTo>
                <a:cubicBezTo>
                  <a:pt x="1268055" y="1818480"/>
                  <a:pt x="1111215" y="1772858"/>
                  <a:pt x="944734" y="1717165"/>
                </a:cubicBezTo>
                <a:lnTo>
                  <a:pt x="938699" y="1715058"/>
                </a:lnTo>
                <a:lnTo>
                  <a:pt x="880074" y="1813761"/>
                </a:lnTo>
                <a:cubicBezTo>
                  <a:pt x="811197" y="1926171"/>
                  <a:pt x="745011" y="2027645"/>
                  <a:pt x="689588" y="2108824"/>
                </a:cubicBezTo>
                <a:cubicBezTo>
                  <a:pt x="628211" y="2018931"/>
                  <a:pt x="558017" y="1910291"/>
                  <a:pt x="486735" y="1792291"/>
                </a:cubicBezTo>
                <a:lnTo>
                  <a:pt x="443234" y="1717796"/>
                </a:lnTo>
                <a:lnTo>
                  <a:pt x="283054" y="1769358"/>
                </a:lnTo>
                <a:cubicBezTo>
                  <a:pt x="178266" y="1801723"/>
                  <a:pt x="81363" y="1829039"/>
                  <a:pt x="0" y="1850157"/>
                </a:cubicBezTo>
                <a:cubicBezTo>
                  <a:pt x="20569" y="1669735"/>
                  <a:pt x="57079" y="1433535"/>
                  <a:pt x="107602" y="1198496"/>
                </a:cubicBezTo>
                <a:lnTo>
                  <a:pt x="130640" y="1101308"/>
                </a:lnTo>
                <a:lnTo>
                  <a:pt x="107825" y="1047088"/>
                </a:lnTo>
                <a:cubicBezTo>
                  <a:pt x="63109" y="929203"/>
                  <a:pt x="32765" y="820735"/>
                  <a:pt x="24520" y="731071"/>
                </a:cubicBezTo>
                <a:cubicBezTo>
                  <a:pt x="-12123" y="341227"/>
                  <a:pt x="295677" y="0"/>
                  <a:pt x="691420" y="0"/>
                </a:cubicBezTo>
                <a:close/>
              </a:path>
            </a:pathLst>
          </a:custGeom>
          <a:solidFill>
            <a:schemeClr val="accent4"/>
          </a:solidFill>
          <a:ln>
            <a:noFill/>
          </a:ln>
          <a:effectLst/>
        </p:spPr>
        <p:txBody>
          <a:bodyPr wrap="square" anchor="ctr">
            <a:noAutofit/>
          </a:bodyPr>
          <a:lstStyle/>
          <a:p>
            <a:endParaRPr lang="en-US" sz="2743" dirty="0"/>
          </a:p>
        </p:txBody>
      </p:sp>
      <p:sp>
        <p:nvSpPr>
          <p:cNvPr id="47" name="Subtitle 2">
            <a:extLst>
              <a:ext uri="{FF2B5EF4-FFF2-40B4-BE49-F238E27FC236}">
                <a16:creationId xmlns:a16="http://schemas.microsoft.com/office/drawing/2014/main" id="{DD5B836B-334A-43C4-8750-6EC1DC6A4E1F}"/>
              </a:ext>
            </a:extLst>
          </p:cNvPr>
          <p:cNvSpPr txBox="1">
            <a:spLocks/>
          </p:cNvSpPr>
          <p:nvPr/>
        </p:nvSpPr>
        <p:spPr>
          <a:xfrm>
            <a:off x="5985962" y="5162482"/>
            <a:ext cx="4571711" cy="814304"/>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1008"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08" dirty="0" err="1">
                <a:solidFill>
                  <a:schemeClr val="tx1"/>
                </a:solidFill>
                <a:latin typeface="+mn-lt"/>
                <a:ea typeface="Open Sans Light" panose="020B0306030504020204" pitchFamily="34" charset="0"/>
                <a:cs typeface="Open Sans Light" panose="020B0306030504020204" pitchFamily="34" charset="0"/>
              </a:rPr>
              <a:t>amet</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consectetur</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adipiscing</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elit</a:t>
            </a:r>
            <a:r>
              <a:rPr lang="en-US" sz="1008" dirty="0">
                <a:solidFill>
                  <a:schemeClr val="tx1"/>
                </a:solidFill>
                <a:latin typeface="+mn-lt"/>
                <a:ea typeface="Open Sans Light" panose="020B0306030504020204" pitchFamily="34" charset="0"/>
                <a:cs typeface="Open Sans Light" panose="020B0306030504020204" pitchFamily="34" charset="0"/>
              </a:rPr>
              <a:t>, sed do </a:t>
            </a:r>
            <a:r>
              <a:rPr lang="en-US" sz="1008" dirty="0" err="1">
                <a:solidFill>
                  <a:schemeClr val="tx1"/>
                </a:solidFill>
                <a:latin typeface="+mn-lt"/>
                <a:ea typeface="Open Sans Light" panose="020B0306030504020204" pitchFamily="34" charset="0"/>
                <a:cs typeface="Open Sans Light" panose="020B0306030504020204" pitchFamily="34" charset="0"/>
              </a:rPr>
              <a:t>eiusmod</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tempor</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incididunt</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ut</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labore</a:t>
            </a:r>
            <a:r>
              <a:rPr lang="en-US" sz="1008" dirty="0">
                <a:solidFill>
                  <a:schemeClr val="tx1"/>
                </a:solidFill>
                <a:latin typeface="+mn-lt"/>
                <a:ea typeface="Open Sans Light" panose="020B0306030504020204" pitchFamily="34" charset="0"/>
                <a:cs typeface="Open Sans Light" panose="020B0306030504020204" pitchFamily="34" charset="0"/>
              </a:rPr>
              <a:t> et dolore magna </a:t>
            </a:r>
            <a:r>
              <a:rPr lang="en-US" sz="1008" dirty="0" err="1">
                <a:solidFill>
                  <a:schemeClr val="tx1"/>
                </a:solidFill>
                <a:latin typeface="+mn-lt"/>
                <a:ea typeface="Open Sans Light" panose="020B0306030504020204" pitchFamily="34" charset="0"/>
                <a:cs typeface="Open Sans Light" panose="020B0306030504020204" pitchFamily="34" charset="0"/>
              </a:rPr>
              <a:t>aliqua</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amet</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consectetur</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adipiscing</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elit</a:t>
            </a:r>
            <a:r>
              <a:rPr lang="en-US" sz="1008" dirty="0">
                <a:solidFill>
                  <a:schemeClr val="tx1"/>
                </a:solidFill>
                <a:latin typeface="+mn-lt"/>
                <a:ea typeface="Open Sans Light" panose="020B0306030504020204" pitchFamily="34" charset="0"/>
                <a:cs typeface="Open Sans Light" panose="020B0306030504020204" pitchFamily="34" charset="0"/>
              </a:rPr>
              <a:t>, sed do </a:t>
            </a:r>
            <a:r>
              <a:rPr lang="en-US" sz="1008" dirty="0" err="1">
                <a:solidFill>
                  <a:schemeClr val="tx1"/>
                </a:solidFill>
                <a:latin typeface="+mn-lt"/>
                <a:ea typeface="Open Sans Light" panose="020B0306030504020204" pitchFamily="34" charset="0"/>
                <a:cs typeface="Open Sans Light" panose="020B0306030504020204" pitchFamily="34" charset="0"/>
              </a:rPr>
              <a:t>eiusmod</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tempor</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incididunt</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ut</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labore</a:t>
            </a:r>
            <a:r>
              <a:rPr lang="en-US" sz="1008" dirty="0">
                <a:solidFill>
                  <a:schemeClr val="tx1"/>
                </a:solidFill>
                <a:latin typeface="+mn-lt"/>
                <a:ea typeface="Open Sans Light" panose="020B0306030504020204" pitchFamily="34" charset="0"/>
                <a:cs typeface="Open Sans Light" panose="020B0306030504020204" pitchFamily="34" charset="0"/>
              </a:rPr>
              <a:t> et dolore magna </a:t>
            </a:r>
            <a:r>
              <a:rPr lang="en-US" sz="1008" dirty="0" err="1">
                <a:solidFill>
                  <a:schemeClr val="tx1"/>
                </a:solidFill>
                <a:latin typeface="+mn-lt"/>
                <a:ea typeface="Open Sans Light" panose="020B0306030504020204" pitchFamily="34" charset="0"/>
                <a:cs typeface="Open Sans Light" panose="020B0306030504020204" pitchFamily="34" charset="0"/>
              </a:rPr>
              <a:t>aliqua</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amet</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consectetur</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adipiscing</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elit</a:t>
            </a:r>
            <a:r>
              <a:rPr lang="en-US" sz="1008" dirty="0">
                <a:solidFill>
                  <a:schemeClr val="tx1"/>
                </a:solidFill>
                <a:latin typeface="+mn-lt"/>
                <a:ea typeface="Open Sans Light" panose="020B0306030504020204" pitchFamily="34" charset="0"/>
                <a:cs typeface="Open Sans Light" panose="020B0306030504020204" pitchFamily="34" charset="0"/>
              </a:rPr>
              <a:t>, sed do </a:t>
            </a:r>
            <a:r>
              <a:rPr lang="en-US" sz="1008" dirty="0" err="1">
                <a:solidFill>
                  <a:schemeClr val="tx1"/>
                </a:solidFill>
                <a:latin typeface="+mn-lt"/>
                <a:ea typeface="Open Sans Light" panose="020B0306030504020204" pitchFamily="34" charset="0"/>
                <a:cs typeface="Open Sans Light" panose="020B0306030504020204" pitchFamily="34" charset="0"/>
              </a:rPr>
              <a:t>eiusmod</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tempor</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incididunt</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ut</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labore</a:t>
            </a:r>
            <a:r>
              <a:rPr lang="en-US" sz="1008" dirty="0">
                <a:solidFill>
                  <a:schemeClr val="tx1"/>
                </a:solidFill>
                <a:latin typeface="+mn-lt"/>
                <a:ea typeface="Open Sans Light" panose="020B0306030504020204" pitchFamily="34" charset="0"/>
                <a:cs typeface="Open Sans Light" panose="020B0306030504020204" pitchFamily="34" charset="0"/>
              </a:rPr>
              <a:t> et dolore magna </a:t>
            </a:r>
            <a:r>
              <a:rPr lang="en-US" sz="1008" dirty="0" err="1">
                <a:solidFill>
                  <a:schemeClr val="tx1"/>
                </a:solidFill>
                <a:latin typeface="+mn-lt"/>
                <a:ea typeface="Open Sans Light" panose="020B0306030504020204" pitchFamily="34" charset="0"/>
                <a:cs typeface="Open Sans Light" panose="020B0306030504020204" pitchFamily="34" charset="0"/>
              </a:rPr>
              <a:t>aliqua</a:t>
            </a:r>
            <a:r>
              <a:rPr lang="en-US" sz="1008" dirty="0">
                <a:solidFill>
                  <a:schemeClr val="tx1"/>
                </a:solidFill>
                <a:latin typeface="+mn-lt"/>
                <a:ea typeface="Open Sans Light" panose="020B0306030504020204" pitchFamily="34" charset="0"/>
                <a:cs typeface="Open Sans Light" panose="020B0306030504020204" pitchFamily="34" charset="0"/>
              </a:rPr>
              <a:t>.</a:t>
            </a:r>
          </a:p>
        </p:txBody>
      </p:sp>
      <p:sp>
        <p:nvSpPr>
          <p:cNvPr id="48" name="TextBox 47">
            <a:extLst>
              <a:ext uri="{FF2B5EF4-FFF2-40B4-BE49-F238E27FC236}">
                <a16:creationId xmlns:a16="http://schemas.microsoft.com/office/drawing/2014/main" id="{A2A77312-680C-433F-910B-D4B9F8F386C6}"/>
              </a:ext>
            </a:extLst>
          </p:cNvPr>
          <p:cNvSpPr txBox="1"/>
          <p:nvPr/>
        </p:nvSpPr>
        <p:spPr>
          <a:xfrm>
            <a:off x="5959328" y="4833549"/>
            <a:ext cx="1005403"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CAPTION</a:t>
            </a:r>
          </a:p>
        </p:txBody>
      </p:sp>
      <p:sp>
        <p:nvSpPr>
          <p:cNvPr id="49" name="TextBox 48">
            <a:extLst>
              <a:ext uri="{FF2B5EF4-FFF2-40B4-BE49-F238E27FC236}">
                <a16:creationId xmlns:a16="http://schemas.microsoft.com/office/drawing/2014/main" id="{DDEFC015-ADEE-4DC8-8AFE-83186D0CDEF7}"/>
              </a:ext>
            </a:extLst>
          </p:cNvPr>
          <p:cNvSpPr txBox="1"/>
          <p:nvPr/>
        </p:nvSpPr>
        <p:spPr>
          <a:xfrm>
            <a:off x="840743" y="5847900"/>
            <a:ext cx="404278" cy="234551"/>
          </a:xfrm>
          <a:prstGeom prst="rect">
            <a:avLst/>
          </a:prstGeom>
          <a:noFill/>
        </p:spPr>
        <p:txBody>
          <a:bodyPr wrap="none" rtlCol="0" anchor="ctr">
            <a:spAutoFit/>
          </a:bodyPr>
          <a:lstStyle/>
          <a:p>
            <a:pPr algn="ctr"/>
            <a:r>
              <a:rPr lang="en-US" sz="924" b="1" dirty="0">
                <a:solidFill>
                  <a:schemeClr val="bg1"/>
                </a:solidFill>
                <a:cs typeface="Poppins" pitchFamily="2" charset="77"/>
              </a:rPr>
              <a:t>JAN</a:t>
            </a:r>
          </a:p>
        </p:txBody>
      </p:sp>
      <p:sp>
        <p:nvSpPr>
          <p:cNvPr id="50" name="TextBox 49">
            <a:extLst>
              <a:ext uri="{FF2B5EF4-FFF2-40B4-BE49-F238E27FC236}">
                <a16:creationId xmlns:a16="http://schemas.microsoft.com/office/drawing/2014/main" id="{2ECD463E-24D4-45D6-841B-24173CBAC1E6}"/>
              </a:ext>
            </a:extLst>
          </p:cNvPr>
          <p:cNvSpPr txBox="1"/>
          <p:nvPr/>
        </p:nvSpPr>
        <p:spPr>
          <a:xfrm>
            <a:off x="1234285" y="5847900"/>
            <a:ext cx="397866" cy="234551"/>
          </a:xfrm>
          <a:prstGeom prst="rect">
            <a:avLst/>
          </a:prstGeom>
          <a:noFill/>
        </p:spPr>
        <p:txBody>
          <a:bodyPr wrap="none" rtlCol="0" anchor="ctr">
            <a:spAutoFit/>
          </a:bodyPr>
          <a:lstStyle/>
          <a:p>
            <a:pPr algn="ctr"/>
            <a:r>
              <a:rPr lang="en-US" sz="924" b="1" dirty="0">
                <a:solidFill>
                  <a:schemeClr val="bg1"/>
                </a:solidFill>
                <a:cs typeface="Poppins" pitchFamily="2" charset="77"/>
              </a:rPr>
              <a:t>FEB</a:t>
            </a:r>
          </a:p>
        </p:txBody>
      </p:sp>
      <p:sp>
        <p:nvSpPr>
          <p:cNvPr id="51" name="TextBox 50">
            <a:extLst>
              <a:ext uri="{FF2B5EF4-FFF2-40B4-BE49-F238E27FC236}">
                <a16:creationId xmlns:a16="http://schemas.microsoft.com/office/drawing/2014/main" id="{324ABED1-3CEB-4D8B-9EA4-1029D8595A50}"/>
              </a:ext>
            </a:extLst>
          </p:cNvPr>
          <p:cNvSpPr txBox="1"/>
          <p:nvPr/>
        </p:nvSpPr>
        <p:spPr>
          <a:xfrm>
            <a:off x="1611091" y="5847900"/>
            <a:ext cx="428322" cy="234551"/>
          </a:xfrm>
          <a:prstGeom prst="rect">
            <a:avLst/>
          </a:prstGeom>
          <a:noFill/>
        </p:spPr>
        <p:txBody>
          <a:bodyPr wrap="none" rtlCol="0" anchor="ctr">
            <a:spAutoFit/>
          </a:bodyPr>
          <a:lstStyle/>
          <a:p>
            <a:pPr algn="ctr"/>
            <a:r>
              <a:rPr lang="en-US" sz="924" b="1" dirty="0">
                <a:solidFill>
                  <a:schemeClr val="bg1"/>
                </a:solidFill>
                <a:cs typeface="Poppins" pitchFamily="2" charset="77"/>
              </a:rPr>
              <a:t>MAR</a:t>
            </a:r>
          </a:p>
        </p:txBody>
      </p:sp>
      <p:sp>
        <p:nvSpPr>
          <p:cNvPr id="52" name="TextBox 51">
            <a:extLst>
              <a:ext uri="{FF2B5EF4-FFF2-40B4-BE49-F238E27FC236}">
                <a16:creationId xmlns:a16="http://schemas.microsoft.com/office/drawing/2014/main" id="{B88C0E8E-BA17-48AC-8A9E-B22DB2E44D6C}"/>
              </a:ext>
            </a:extLst>
          </p:cNvPr>
          <p:cNvSpPr txBox="1"/>
          <p:nvPr/>
        </p:nvSpPr>
        <p:spPr>
          <a:xfrm>
            <a:off x="2010292" y="5847900"/>
            <a:ext cx="412293" cy="234551"/>
          </a:xfrm>
          <a:prstGeom prst="rect">
            <a:avLst/>
          </a:prstGeom>
          <a:noFill/>
        </p:spPr>
        <p:txBody>
          <a:bodyPr wrap="none" rtlCol="0" anchor="ctr">
            <a:spAutoFit/>
          </a:bodyPr>
          <a:lstStyle/>
          <a:p>
            <a:pPr algn="ctr"/>
            <a:r>
              <a:rPr lang="en-US" sz="924" b="1" dirty="0">
                <a:solidFill>
                  <a:schemeClr val="bg1"/>
                </a:solidFill>
                <a:cs typeface="Poppins" pitchFamily="2" charset="77"/>
              </a:rPr>
              <a:t>APR</a:t>
            </a:r>
          </a:p>
        </p:txBody>
      </p:sp>
      <p:sp>
        <p:nvSpPr>
          <p:cNvPr id="53" name="TextBox 52">
            <a:extLst>
              <a:ext uri="{FF2B5EF4-FFF2-40B4-BE49-F238E27FC236}">
                <a16:creationId xmlns:a16="http://schemas.microsoft.com/office/drawing/2014/main" id="{A9A308F9-1C90-4E9D-85CF-8AC6CA8892BF}"/>
              </a:ext>
            </a:extLst>
          </p:cNvPr>
          <p:cNvSpPr txBox="1"/>
          <p:nvPr/>
        </p:nvSpPr>
        <p:spPr>
          <a:xfrm>
            <a:off x="2395822" y="5847900"/>
            <a:ext cx="421910" cy="234551"/>
          </a:xfrm>
          <a:prstGeom prst="rect">
            <a:avLst/>
          </a:prstGeom>
          <a:noFill/>
        </p:spPr>
        <p:txBody>
          <a:bodyPr wrap="none" rtlCol="0" anchor="ctr">
            <a:spAutoFit/>
          </a:bodyPr>
          <a:lstStyle/>
          <a:p>
            <a:pPr algn="ctr"/>
            <a:r>
              <a:rPr lang="en-US" sz="924" b="1" dirty="0">
                <a:solidFill>
                  <a:schemeClr val="bg1"/>
                </a:solidFill>
                <a:cs typeface="Poppins" pitchFamily="2" charset="77"/>
              </a:rPr>
              <a:t>MAY</a:t>
            </a:r>
          </a:p>
        </p:txBody>
      </p:sp>
      <p:sp>
        <p:nvSpPr>
          <p:cNvPr id="54" name="TextBox 53">
            <a:extLst>
              <a:ext uri="{FF2B5EF4-FFF2-40B4-BE49-F238E27FC236}">
                <a16:creationId xmlns:a16="http://schemas.microsoft.com/office/drawing/2014/main" id="{5E887BFB-246A-4277-887D-B6AD9B4E75EA}"/>
              </a:ext>
            </a:extLst>
          </p:cNvPr>
          <p:cNvSpPr txBox="1"/>
          <p:nvPr/>
        </p:nvSpPr>
        <p:spPr>
          <a:xfrm>
            <a:off x="2796671" y="5847900"/>
            <a:ext cx="404278" cy="234551"/>
          </a:xfrm>
          <a:prstGeom prst="rect">
            <a:avLst/>
          </a:prstGeom>
          <a:noFill/>
        </p:spPr>
        <p:txBody>
          <a:bodyPr wrap="none" rtlCol="0" anchor="ctr">
            <a:spAutoFit/>
          </a:bodyPr>
          <a:lstStyle/>
          <a:p>
            <a:pPr algn="ctr"/>
            <a:r>
              <a:rPr lang="en-US" sz="924" b="1" dirty="0">
                <a:solidFill>
                  <a:schemeClr val="bg1"/>
                </a:solidFill>
                <a:cs typeface="Poppins" pitchFamily="2" charset="77"/>
              </a:rPr>
              <a:t>JUN</a:t>
            </a:r>
          </a:p>
        </p:txBody>
      </p:sp>
      <p:sp>
        <p:nvSpPr>
          <p:cNvPr id="55" name="TextBox 54">
            <a:extLst>
              <a:ext uri="{FF2B5EF4-FFF2-40B4-BE49-F238E27FC236}">
                <a16:creationId xmlns:a16="http://schemas.microsoft.com/office/drawing/2014/main" id="{F2A7BF50-3F27-4BD4-BDD4-01DD77ED29A4}"/>
              </a:ext>
            </a:extLst>
          </p:cNvPr>
          <p:cNvSpPr txBox="1"/>
          <p:nvPr/>
        </p:nvSpPr>
        <p:spPr>
          <a:xfrm>
            <a:off x="3197569" y="5847900"/>
            <a:ext cx="388248" cy="234551"/>
          </a:xfrm>
          <a:prstGeom prst="rect">
            <a:avLst/>
          </a:prstGeom>
          <a:noFill/>
        </p:spPr>
        <p:txBody>
          <a:bodyPr wrap="none" rtlCol="0" anchor="ctr">
            <a:spAutoFit/>
          </a:bodyPr>
          <a:lstStyle/>
          <a:p>
            <a:pPr algn="ctr"/>
            <a:r>
              <a:rPr lang="en-US" sz="924" b="1" dirty="0">
                <a:solidFill>
                  <a:schemeClr val="bg1"/>
                </a:solidFill>
                <a:cs typeface="Poppins" pitchFamily="2" charset="77"/>
              </a:rPr>
              <a:t>JUL</a:t>
            </a:r>
          </a:p>
        </p:txBody>
      </p:sp>
      <p:sp>
        <p:nvSpPr>
          <p:cNvPr id="56" name="TextBox 55">
            <a:extLst>
              <a:ext uri="{FF2B5EF4-FFF2-40B4-BE49-F238E27FC236}">
                <a16:creationId xmlns:a16="http://schemas.microsoft.com/office/drawing/2014/main" id="{4650CECE-3C76-47D0-8DFB-DFFD47FD4B2F}"/>
              </a:ext>
            </a:extLst>
          </p:cNvPr>
          <p:cNvSpPr txBox="1"/>
          <p:nvPr/>
        </p:nvSpPr>
        <p:spPr>
          <a:xfrm>
            <a:off x="3574281" y="5847900"/>
            <a:ext cx="415499" cy="234551"/>
          </a:xfrm>
          <a:prstGeom prst="rect">
            <a:avLst/>
          </a:prstGeom>
          <a:noFill/>
        </p:spPr>
        <p:txBody>
          <a:bodyPr wrap="none" rtlCol="0" anchor="ctr">
            <a:spAutoFit/>
          </a:bodyPr>
          <a:lstStyle/>
          <a:p>
            <a:pPr algn="ctr"/>
            <a:r>
              <a:rPr lang="en-US" sz="924" b="1" dirty="0">
                <a:solidFill>
                  <a:schemeClr val="bg1"/>
                </a:solidFill>
                <a:cs typeface="Poppins" pitchFamily="2" charset="77"/>
              </a:rPr>
              <a:t>AUG</a:t>
            </a:r>
          </a:p>
        </p:txBody>
      </p:sp>
      <p:sp>
        <p:nvSpPr>
          <p:cNvPr id="57" name="TextBox 56">
            <a:extLst>
              <a:ext uri="{FF2B5EF4-FFF2-40B4-BE49-F238E27FC236}">
                <a16:creationId xmlns:a16="http://schemas.microsoft.com/office/drawing/2014/main" id="{7184F19B-3BB1-4B3E-A2F3-95A5FD9F9ACD}"/>
              </a:ext>
            </a:extLst>
          </p:cNvPr>
          <p:cNvSpPr txBox="1"/>
          <p:nvPr/>
        </p:nvSpPr>
        <p:spPr>
          <a:xfrm>
            <a:off x="3972727" y="5847900"/>
            <a:ext cx="402674" cy="234551"/>
          </a:xfrm>
          <a:prstGeom prst="rect">
            <a:avLst/>
          </a:prstGeom>
          <a:noFill/>
        </p:spPr>
        <p:txBody>
          <a:bodyPr wrap="none" rtlCol="0" anchor="ctr">
            <a:spAutoFit/>
          </a:bodyPr>
          <a:lstStyle/>
          <a:p>
            <a:pPr algn="ctr"/>
            <a:r>
              <a:rPr lang="en-US" sz="924" b="1" dirty="0">
                <a:solidFill>
                  <a:schemeClr val="bg1"/>
                </a:solidFill>
                <a:cs typeface="Poppins" pitchFamily="2" charset="77"/>
              </a:rPr>
              <a:t>SEP</a:t>
            </a:r>
          </a:p>
        </p:txBody>
      </p:sp>
      <p:sp>
        <p:nvSpPr>
          <p:cNvPr id="58" name="TextBox 57">
            <a:extLst>
              <a:ext uri="{FF2B5EF4-FFF2-40B4-BE49-F238E27FC236}">
                <a16:creationId xmlns:a16="http://schemas.microsoft.com/office/drawing/2014/main" id="{7B30AE50-126E-4FCA-A445-B410CC895392}"/>
              </a:ext>
            </a:extLst>
          </p:cNvPr>
          <p:cNvSpPr txBox="1"/>
          <p:nvPr/>
        </p:nvSpPr>
        <p:spPr>
          <a:xfrm>
            <a:off x="4368690" y="5847900"/>
            <a:ext cx="393057" cy="234551"/>
          </a:xfrm>
          <a:prstGeom prst="rect">
            <a:avLst/>
          </a:prstGeom>
          <a:noFill/>
        </p:spPr>
        <p:txBody>
          <a:bodyPr wrap="none" rtlCol="0" anchor="ctr">
            <a:spAutoFit/>
          </a:bodyPr>
          <a:lstStyle/>
          <a:p>
            <a:pPr algn="ctr"/>
            <a:r>
              <a:rPr lang="en-US" sz="924" b="1" dirty="0">
                <a:solidFill>
                  <a:schemeClr val="bg1"/>
                </a:solidFill>
                <a:cs typeface="Poppins" pitchFamily="2" charset="77"/>
              </a:rPr>
              <a:t>OCT</a:t>
            </a:r>
          </a:p>
        </p:txBody>
      </p:sp>
      <p:sp>
        <p:nvSpPr>
          <p:cNvPr id="59" name="TextBox 58">
            <a:extLst>
              <a:ext uri="{FF2B5EF4-FFF2-40B4-BE49-F238E27FC236}">
                <a16:creationId xmlns:a16="http://schemas.microsoft.com/office/drawing/2014/main" id="{B7FC1348-4EAB-4A1A-973E-2386ECDEEE5D}"/>
              </a:ext>
            </a:extLst>
          </p:cNvPr>
          <p:cNvSpPr txBox="1"/>
          <p:nvPr/>
        </p:nvSpPr>
        <p:spPr>
          <a:xfrm>
            <a:off x="4748608" y="5847900"/>
            <a:ext cx="413896" cy="234551"/>
          </a:xfrm>
          <a:prstGeom prst="rect">
            <a:avLst/>
          </a:prstGeom>
          <a:noFill/>
        </p:spPr>
        <p:txBody>
          <a:bodyPr wrap="none" rtlCol="0" anchor="ctr">
            <a:spAutoFit/>
          </a:bodyPr>
          <a:lstStyle/>
          <a:p>
            <a:pPr algn="ctr"/>
            <a:r>
              <a:rPr lang="en-US" sz="924" b="1" dirty="0">
                <a:solidFill>
                  <a:schemeClr val="bg1"/>
                </a:solidFill>
                <a:cs typeface="Poppins" pitchFamily="2" charset="77"/>
              </a:rPr>
              <a:t>NOV</a:t>
            </a:r>
          </a:p>
        </p:txBody>
      </p:sp>
      <p:sp>
        <p:nvSpPr>
          <p:cNvPr id="60" name="TextBox 59">
            <a:extLst>
              <a:ext uri="{FF2B5EF4-FFF2-40B4-BE49-F238E27FC236}">
                <a16:creationId xmlns:a16="http://schemas.microsoft.com/office/drawing/2014/main" id="{3501952F-ED20-4ACE-B268-99D1349FA432}"/>
              </a:ext>
            </a:extLst>
          </p:cNvPr>
          <p:cNvSpPr txBox="1"/>
          <p:nvPr/>
        </p:nvSpPr>
        <p:spPr>
          <a:xfrm>
            <a:off x="5163085" y="5847900"/>
            <a:ext cx="369012" cy="234551"/>
          </a:xfrm>
          <a:prstGeom prst="rect">
            <a:avLst/>
          </a:prstGeom>
          <a:noFill/>
        </p:spPr>
        <p:txBody>
          <a:bodyPr wrap="none" rtlCol="0" anchor="ctr">
            <a:spAutoFit/>
          </a:bodyPr>
          <a:lstStyle/>
          <a:p>
            <a:pPr algn="ctr"/>
            <a:r>
              <a:rPr lang="en-US" sz="924" b="1" dirty="0">
                <a:solidFill>
                  <a:schemeClr val="bg1"/>
                </a:solidFill>
                <a:cs typeface="Poppins" pitchFamily="2" charset="77"/>
              </a:rPr>
              <a:t>DIC</a:t>
            </a:r>
          </a:p>
        </p:txBody>
      </p:sp>
      <p:sp>
        <p:nvSpPr>
          <p:cNvPr id="61" name="TextBox 60">
            <a:extLst>
              <a:ext uri="{FF2B5EF4-FFF2-40B4-BE49-F238E27FC236}">
                <a16:creationId xmlns:a16="http://schemas.microsoft.com/office/drawing/2014/main" id="{0EB64A27-A802-448A-8A05-EA1DC067E1F5}"/>
              </a:ext>
            </a:extLst>
          </p:cNvPr>
          <p:cNvSpPr txBox="1"/>
          <p:nvPr/>
        </p:nvSpPr>
        <p:spPr>
          <a:xfrm>
            <a:off x="1238294" y="4445851"/>
            <a:ext cx="389850" cy="234551"/>
          </a:xfrm>
          <a:prstGeom prst="rect">
            <a:avLst/>
          </a:prstGeom>
          <a:noFill/>
        </p:spPr>
        <p:txBody>
          <a:bodyPr wrap="none" rtlCol="0" anchor="ctr">
            <a:spAutoFit/>
          </a:bodyPr>
          <a:lstStyle/>
          <a:p>
            <a:pPr algn="ctr"/>
            <a:r>
              <a:rPr lang="en-US" sz="924" b="1" dirty="0">
                <a:solidFill>
                  <a:schemeClr val="accent1"/>
                </a:solidFill>
                <a:cs typeface="Poppins" pitchFamily="2" charset="77"/>
              </a:rPr>
              <a:t>25%</a:t>
            </a:r>
          </a:p>
        </p:txBody>
      </p:sp>
      <p:sp>
        <p:nvSpPr>
          <p:cNvPr id="62" name="TextBox 61">
            <a:extLst>
              <a:ext uri="{FF2B5EF4-FFF2-40B4-BE49-F238E27FC236}">
                <a16:creationId xmlns:a16="http://schemas.microsoft.com/office/drawing/2014/main" id="{9B21FE1B-2E99-4017-8CC4-2CD7F2855618}"/>
              </a:ext>
            </a:extLst>
          </p:cNvPr>
          <p:cNvSpPr txBox="1"/>
          <p:nvPr/>
        </p:nvSpPr>
        <p:spPr>
          <a:xfrm>
            <a:off x="2413629" y="3914058"/>
            <a:ext cx="396263" cy="234551"/>
          </a:xfrm>
          <a:prstGeom prst="rect">
            <a:avLst/>
          </a:prstGeom>
          <a:noFill/>
        </p:spPr>
        <p:txBody>
          <a:bodyPr wrap="none" rtlCol="0" anchor="ctr">
            <a:spAutoFit/>
          </a:bodyPr>
          <a:lstStyle/>
          <a:p>
            <a:pPr algn="ctr"/>
            <a:r>
              <a:rPr lang="en-US" sz="924" b="1" dirty="0">
                <a:solidFill>
                  <a:schemeClr val="accent2"/>
                </a:solidFill>
                <a:cs typeface="Poppins" pitchFamily="2" charset="77"/>
              </a:rPr>
              <a:t>50%</a:t>
            </a:r>
          </a:p>
        </p:txBody>
      </p:sp>
      <p:sp>
        <p:nvSpPr>
          <p:cNvPr id="63" name="TextBox 62">
            <a:extLst>
              <a:ext uri="{FF2B5EF4-FFF2-40B4-BE49-F238E27FC236}">
                <a16:creationId xmlns:a16="http://schemas.microsoft.com/office/drawing/2014/main" id="{4AC00B59-155C-4C82-9EAF-ABF882A3D4F6}"/>
              </a:ext>
            </a:extLst>
          </p:cNvPr>
          <p:cNvSpPr txBox="1"/>
          <p:nvPr/>
        </p:nvSpPr>
        <p:spPr>
          <a:xfrm>
            <a:off x="3589124" y="3308492"/>
            <a:ext cx="389850" cy="234551"/>
          </a:xfrm>
          <a:prstGeom prst="rect">
            <a:avLst/>
          </a:prstGeom>
          <a:noFill/>
        </p:spPr>
        <p:txBody>
          <a:bodyPr wrap="none" rtlCol="0" anchor="ctr">
            <a:spAutoFit/>
          </a:bodyPr>
          <a:lstStyle/>
          <a:p>
            <a:pPr algn="ctr"/>
            <a:r>
              <a:rPr lang="en-US" sz="924" b="1" dirty="0">
                <a:solidFill>
                  <a:schemeClr val="accent3"/>
                </a:solidFill>
                <a:cs typeface="Poppins" pitchFamily="2" charset="77"/>
              </a:rPr>
              <a:t>75%</a:t>
            </a:r>
          </a:p>
        </p:txBody>
      </p:sp>
      <p:sp>
        <p:nvSpPr>
          <p:cNvPr id="64" name="TextBox 63">
            <a:extLst>
              <a:ext uri="{FF2B5EF4-FFF2-40B4-BE49-F238E27FC236}">
                <a16:creationId xmlns:a16="http://schemas.microsoft.com/office/drawing/2014/main" id="{9330ED58-8906-4127-8C49-7DCABF295602}"/>
              </a:ext>
            </a:extLst>
          </p:cNvPr>
          <p:cNvSpPr txBox="1"/>
          <p:nvPr/>
        </p:nvSpPr>
        <p:spPr>
          <a:xfrm>
            <a:off x="4730812" y="2817852"/>
            <a:ext cx="449162" cy="234551"/>
          </a:xfrm>
          <a:prstGeom prst="rect">
            <a:avLst/>
          </a:prstGeom>
          <a:noFill/>
        </p:spPr>
        <p:txBody>
          <a:bodyPr wrap="none" rtlCol="0" anchor="ctr">
            <a:spAutoFit/>
          </a:bodyPr>
          <a:lstStyle/>
          <a:p>
            <a:pPr algn="ctr"/>
            <a:r>
              <a:rPr lang="en-US" sz="924" b="1" dirty="0">
                <a:solidFill>
                  <a:schemeClr val="accent4"/>
                </a:solidFill>
                <a:cs typeface="Poppins" pitchFamily="2" charset="77"/>
              </a:rPr>
              <a:t>100%</a:t>
            </a:r>
          </a:p>
        </p:txBody>
      </p:sp>
      <p:sp>
        <p:nvSpPr>
          <p:cNvPr id="65" name="TextBox 64">
            <a:extLst>
              <a:ext uri="{FF2B5EF4-FFF2-40B4-BE49-F238E27FC236}">
                <a16:creationId xmlns:a16="http://schemas.microsoft.com/office/drawing/2014/main" id="{74A8CAC0-E7D1-434F-9FB9-50C1CD8386B9}"/>
              </a:ext>
            </a:extLst>
          </p:cNvPr>
          <p:cNvSpPr txBox="1"/>
          <p:nvPr/>
        </p:nvSpPr>
        <p:spPr>
          <a:xfrm>
            <a:off x="1082091" y="3434687"/>
            <a:ext cx="697627" cy="246221"/>
          </a:xfrm>
          <a:prstGeom prst="rect">
            <a:avLst/>
          </a:prstGeom>
          <a:noFill/>
        </p:spPr>
        <p:txBody>
          <a:bodyPr wrap="none" rtlCol="0" anchor="ctr" anchorCtr="0">
            <a:spAutoFit/>
          </a:bodyPr>
          <a:lstStyle/>
          <a:p>
            <a:pPr algn="ctr"/>
            <a:r>
              <a:rPr lang="en-US" sz="1000" b="1" dirty="0">
                <a:solidFill>
                  <a:schemeClr val="tx2"/>
                </a:solidFill>
                <a:ea typeface="League Spartan" charset="0"/>
                <a:cs typeface="Poppins" pitchFamily="2" charset="77"/>
              </a:rPr>
              <a:t>CAPTION</a:t>
            </a:r>
          </a:p>
        </p:txBody>
      </p:sp>
      <p:sp>
        <p:nvSpPr>
          <p:cNvPr id="66" name="Subtitle 2">
            <a:extLst>
              <a:ext uri="{FF2B5EF4-FFF2-40B4-BE49-F238E27FC236}">
                <a16:creationId xmlns:a16="http://schemas.microsoft.com/office/drawing/2014/main" id="{49B98205-E9B7-48AA-B899-4BC2BE3004AD}"/>
              </a:ext>
            </a:extLst>
          </p:cNvPr>
          <p:cNvSpPr txBox="1">
            <a:spLocks/>
          </p:cNvSpPr>
          <p:nvPr/>
        </p:nvSpPr>
        <p:spPr>
          <a:xfrm>
            <a:off x="937077" y="3630000"/>
            <a:ext cx="986640" cy="504027"/>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756" dirty="0">
                <a:solidFill>
                  <a:schemeClr val="tx1"/>
                </a:solidFill>
                <a:latin typeface="+mn-lt"/>
                <a:ea typeface="Lato Light" panose="020F0502020204030203" pitchFamily="34" charset="0"/>
                <a:cs typeface="Mukta ExtraLight" panose="020B0000000000000000" pitchFamily="34" charset="77"/>
              </a:rPr>
              <a:t>Lorem ipsum </a:t>
            </a:r>
            <a:r>
              <a:rPr lang="en-GB" sz="756" dirty="0" err="1">
                <a:solidFill>
                  <a:schemeClr val="tx1"/>
                </a:solidFill>
                <a:latin typeface="+mn-lt"/>
                <a:ea typeface="Lato Light" panose="020F0502020204030203" pitchFamily="34" charset="0"/>
                <a:cs typeface="Mukta ExtraLight" panose="020B0000000000000000" pitchFamily="34" charset="77"/>
              </a:rPr>
              <a:t>dolor</a:t>
            </a:r>
            <a:r>
              <a:rPr lang="en-GB" sz="756" dirty="0">
                <a:solidFill>
                  <a:schemeClr val="tx1"/>
                </a:solidFill>
                <a:latin typeface="+mn-lt"/>
                <a:ea typeface="Lato Light" panose="020F0502020204030203" pitchFamily="34" charset="0"/>
                <a:cs typeface="Mukta ExtraLight" panose="020B0000000000000000" pitchFamily="34" charset="77"/>
              </a:rPr>
              <a:t> sit </a:t>
            </a:r>
            <a:r>
              <a:rPr lang="en-GB" sz="756" dirty="0" err="1">
                <a:solidFill>
                  <a:schemeClr val="tx1"/>
                </a:solidFill>
                <a:latin typeface="+mn-lt"/>
                <a:ea typeface="Lato Light" panose="020F0502020204030203" pitchFamily="34" charset="0"/>
                <a:cs typeface="Mukta ExtraLight" panose="020B0000000000000000" pitchFamily="34" charset="77"/>
              </a:rPr>
              <a:t>amet</a:t>
            </a:r>
            <a:r>
              <a:rPr lang="en-GB" sz="756" dirty="0">
                <a:solidFill>
                  <a:schemeClr val="tx1"/>
                </a:solidFill>
                <a:latin typeface="+mn-lt"/>
                <a:ea typeface="Lato Light" panose="020F0502020204030203" pitchFamily="34" charset="0"/>
                <a:cs typeface="Mukta ExtraLight" panose="020B0000000000000000" pitchFamily="34" charset="77"/>
              </a:rPr>
              <a:t>, </a:t>
            </a:r>
            <a:r>
              <a:rPr lang="en-GB" sz="756" dirty="0" err="1">
                <a:solidFill>
                  <a:schemeClr val="tx1"/>
                </a:solidFill>
                <a:latin typeface="+mn-lt"/>
                <a:ea typeface="Lato Light" panose="020F0502020204030203" pitchFamily="34" charset="0"/>
                <a:cs typeface="Mukta ExtraLight" panose="020B0000000000000000" pitchFamily="34" charset="77"/>
              </a:rPr>
              <a:t>consectetur</a:t>
            </a:r>
            <a:r>
              <a:rPr lang="en-GB" sz="756" dirty="0">
                <a:solidFill>
                  <a:schemeClr val="tx1"/>
                </a:solidFill>
                <a:latin typeface="+mn-lt"/>
                <a:ea typeface="Lato Light" panose="020F0502020204030203" pitchFamily="34" charset="0"/>
                <a:cs typeface="Mukta ExtraLight" panose="020B0000000000000000" pitchFamily="34" charset="77"/>
              </a:rPr>
              <a:t> </a:t>
            </a:r>
            <a:r>
              <a:rPr lang="en-GB" sz="756" dirty="0" err="1">
                <a:solidFill>
                  <a:schemeClr val="tx1"/>
                </a:solidFill>
                <a:latin typeface="+mn-lt"/>
                <a:ea typeface="Lato Light" panose="020F0502020204030203" pitchFamily="34" charset="0"/>
                <a:cs typeface="Mukta ExtraLight" panose="020B0000000000000000" pitchFamily="34" charset="77"/>
              </a:rPr>
              <a:t>adipiscing</a:t>
            </a:r>
            <a:r>
              <a:rPr lang="en-GB" sz="756" dirty="0">
                <a:solidFill>
                  <a:schemeClr val="tx1"/>
                </a:solidFill>
                <a:latin typeface="+mn-lt"/>
                <a:ea typeface="Lato Light" panose="020F0502020204030203" pitchFamily="34" charset="0"/>
                <a:cs typeface="Mukta ExtraLight" panose="020B0000000000000000" pitchFamily="34" charset="77"/>
              </a:rPr>
              <a:t> </a:t>
            </a:r>
            <a:r>
              <a:rPr lang="en-GB" sz="756" dirty="0" err="1">
                <a:solidFill>
                  <a:schemeClr val="tx1"/>
                </a:solidFill>
                <a:latin typeface="+mn-lt"/>
                <a:ea typeface="Lato Light" panose="020F0502020204030203" pitchFamily="34" charset="0"/>
                <a:cs typeface="Mukta ExtraLight" panose="020B0000000000000000" pitchFamily="34" charset="77"/>
              </a:rPr>
              <a:t>elit</a:t>
            </a:r>
            <a:r>
              <a:rPr lang="en-GB" sz="756" dirty="0">
                <a:solidFill>
                  <a:schemeClr val="tx1"/>
                </a:solidFill>
                <a:latin typeface="+mn-lt"/>
                <a:ea typeface="Lato Light" panose="020F0502020204030203" pitchFamily="34" charset="0"/>
                <a:cs typeface="Mukta ExtraLight" panose="020B0000000000000000" pitchFamily="34" charset="77"/>
              </a:rPr>
              <a:t>, </a:t>
            </a:r>
            <a:r>
              <a:rPr lang="en-GB" sz="756" dirty="0" err="1">
                <a:solidFill>
                  <a:schemeClr val="tx1"/>
                </a:solidFill>
                <a:latin typeface="+mn-lt"/>
                <a:ea typeface="Lato Light" panose="020F0502020204030203" pitchFamily="34" charset="0"/>
                <a:cs typeface="Mukta ExtraLight" panose="020B0000000000000000" pitchFamily="34" charset="77"/>
              </a:rPr>
              <a:t>sed</a:t>
            </a:r>
            <a:r>
              <a:rPr lang="en-GB" sz="756" dirty="0">
                <a:solidFill>
                  <a:schemeClr val="tx1"/>
                </a:solidFill>
                <a:latin typeface="+mn-lt"/>
                <a:ea typeface="Lato Light" panose="020F0502020204030203" pitchFamily="34" charset="0"/>
                <a:cs typeface="Mukta ExtraLight" panose="020B0000000000000000" pitchFamily="34" charset="77"/>
              </a:rPr>
              <a:t> do </a:t>
            </a:r>
            <a:r>
              <a:rPr lang="en-GB" sz="756" dirty="0" err="1">
                <a:solidFill>
                  <a:schemeClr val="tx1"/>
                </a:solidFill>
                <a:latin typeface="+mn-lt"/>
                <a:ea typeface="Lato Light" panose="020F0502020204030203" pitchFamily="34" charset="0"/>
                <a:cs typeface="Mukta ExtraLight" panose="020B0000000000000000" pitchFamily="34" charset="77"/>
              </a:rPr>
              <a:t>eiusmod</a:t>
            </a:r>
            <a:r>
              <a:rPr lang="en-GB" sz="756" dirty="0">
                <a:solidFill>
                  <a:schemeClr val="tx1"/>
                </a:solidFill>
                <a:latin typeface="+mn-lt"/>
                <a:ea typeface="Lato Light" panose="020F0502020204030203" pitchFamily="34" charset="0"/>
                <a:cs typeface="Mukta ExtraLight" panose="020B0000000000000000" pitchFamily="34" charset="77"/>
              </a:rPr>
              <a:t> </a:t>
            </a:r>
            <a:r>
              <a:rPr lang="en-GB" sz="756" dirty="0" err="1">
                <a:solidFill>
                  <a:schemeClr val="tx1"/>
                </a:solidFill>
                <a:latin typeface="+mn-lt"/>
                <a:ea typeface="Lato Light" panose="020F0502020204030203" pitchFamily="34" charset="0"/>
                <a:cs typeface="Mukta ExtraLight" panose="020B0000000000000000" pitchFamily="34" charset="77"/>
              </a:rPr>
              <a:t>tempor</a:t>
            </a:r>
            <a:r>
              <a:rPr lang="en-GB" sz="756" dirty="0">
                <a:solidFill>
                  <a:schemeClr val="tx1"/>
                </a:solidFill>
                <a:latin typeface="+mn-lt"/>
                <a:ea typeface="Lato Light" panose="020F0502020204030203" pitchFamily="34" charset="0"/>
                <a:cs typeface="Mukta ExtraLight" panose="020B0000000000000000" pitchFamily="34" charset="77"/>
              </a:rPr>
              <a:t>.</a:t>
            </a:r>
            <a:endParaRPr lang="en-US" sz="756" dirty="0">
              <a:solidFill>
                <a:schemeClr val="tx1"/>
              </a:solidFill>
              <a:latin typeface="+mn-lt"/>
              <a:ea typeface="Lato Light" panose="020F0502020204030203" pitchFamily="34" charset="0"/>
              <a:cs typeface="Mukta ExtraLight" panose="020B0000000000000000" pitchFamily="34" charset="77"/>
            </a:endParaRPr>
          </a:p>
        </p:txBody>
      </p:sp>
      <p:sp>
        <p:nvSpPr>
          <p:cNvPr id="67" name="TextBox 66">
            <a:extLst>
              <a:ext uri="{FF2B5EF4-FFF2-40B4-BE49-F238E27FC236}">
                <a16:creationId xmlns:a16="http://schemas.microsoft.com/office/drawing/2014/main" id="{C0026623-46D1-4EF2-9D47-D26DDA6E3B6F}"/>
              </a:ext>
            </a:extLst>
          </p:cNvPr>
          <p:cNvSpPr txBox="1"/>
          <p:nvPr/>
        </p:nvSpPr>
        <p:spPr>
          <a:xfrm>
            <a:off x="2253072" y="2901791"/>
            <a:ext cx="697627" cy="246221"/>
          </a:xfrm>
          <a:prstGeom prst="rect">
            <a:avLst/>
          </a:prstGeom>
          <a:noFill/>
        </p:spPr>
        <p:txBody>
          <a:bodyPr wrap="none" rtlCol="0" anchor="ctr" anchorCtr="0">
            <a:spAutoFit/>
          </a:bodyPr>
          <a:lstStyle/>
          <a:p>
            <a:pPr algn="ctr"/>
            <a:r>
              <a:rPr lang="en-US" sz="1000" b="1" dirty="0">
                <a:solidFill>
                  <a:schemeClr val="tx2"/>
                </a:solidFill>
                <a:ea typeface="League Spartan" charset="0"/>
                <a:cs typeface="Poppins" pitchFamily="2" charset="77"/>
              </a:rPr>
              <a:t>CAPTION</a:t>
            </a:r>
          </a:p>
        </p:txBody>
      </p:sp>
      <p:sp>
        <p:nvSpPr>
          <p:cNvPr id="68" name="Subtitle 2">
            <a:extLst>
              <a:ext uri="{FF2B5EF4-FFF2-40B4-BE49-F238E27FC236}">
                <a16:creationId xmlns:a16="http://schemas.microsoft.com/office/drawing/2014/main" id="{410A46F1-F429-4EB2-B0E6-4A717AAAF5D6}"/>
              </a:ext>
            </a:extLst>
          </p:cNvPr>
          <p:cNvSpPr txBox="1">
            <a:spLocks/>
          </p:cNvSpPr>
          <p:nvPr/>
        </p:nvSpPr>
        <p:spPr>
          <a:xfrm>
            <a:off x="2108057" y="3097105"/>
            <a:ext cx="986640" cy="504027"/>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756" dirty="0">
                <a:solidFill>
                  <a:schemeClr val="tx1"/>
                </a:solidFill>
                <a:latin typeface="+mn-lt"/>
                <a:ea typeface="Lato Light" panose="020F0502020204030203" pitchFamily="34" charset="0"/>
                <a:cs typeface="Mukta ExtraLight" panose="020B0000000000000000" pitchFamily="34" charset="77"/>
              </a:rPr>
              <a:t>Lorem ipsum </a:t>
            </a:r>
            <a:r>
              <a:rPr lang="en-GB" sz="756" dirty="0" err="1">
                <a:solidFill>
                  <a:schemeClr val="tx1"/>
                </a:solidFill>
                <a:latin typeface="+mn-lt"/>
                <a:ea typeface="Lato Light" panose="020F0502020204030203" pitchFamily="34" charset="0"/>
                <a:cs typeface="Mukta ExtraLight" panose="020B0000000000000000" pitchFamily="34" charset="77"/>
              </a:rPr>
              <a:t>dolor</a:t>
            </a:r>
            <a:r>
              <a:rPr lang="en-GB" sz="756" dirty="0">
                <a:solidFill>
                  <a:schemeClr val="tx1"/>
                </a:solidFill>
                <a:latin typeface="+mn-lt"/>
                <a:ea typeface="Lato Light" panose="020F0502020204030203" pitchFamily="34" charset="0"/>
                <a:cs typeface="Mukta ExtraLight" panose="020B0000000000000000" pitchFamily="34" charset="77"/>
              </a:rPr>
              <a:t> sit </a:t>
            </a:r>
            <a:r>
              <a:rPr lang="en-GB" sz="756" dirty="0" err="1">
                <a:solidFill>
                  <a:schemeClr val="tx1"/>
                </a:solidFill>
                <a:latin typeface="+mn-lt"/>
                <a:ea typeface="Lato Light" panose="020F0502020204030203" pitchFamily="34" charset="0"/>
                <a:cs typeface="Mukta ExtraLight" panose="020B0000000000000000" pitchFamily="34" charset="77"/>
              </a:rPr>
              <a:t>amet</a:t>
            </a:r>
            <a:r>
              <a:rPr lang="en-GB" sz="756" dirty="0">
                <a:solidFill>
                  <a:schemeClr val="tx1"/>
                </a:solidFill>
                <a:latin typeface="+mn-lt"/>
                <a:ea typeface="Lato Light" panose="020F0502020204030203" pitchFamily="34" charset="0"/>
                <a:cs typeface="Mukta ExtraLight" panose="020B0000000000000000" pitchFamily="34" charset="77"/>
              </a:rPr>
              <a:t>, </a:t>
            </a:r>
            <a:r>
              <a:rPr lang="en-GB" sz="756" dirty="0" err="1">
                <a:solidFill>
                  <a:schemeClr val="tx1"/>
                </a:solidFill>
                <a:latin typeface="+mn-lt"/>
                <a:ea typeface="Lato Light" panose="020F0502020204030203" pitchFamily="34" charset="0"/>
                <a:cs typeface="Mukta ExtraLight" panose="020B0000000000000000" pitchFamily="34" charset="77"/>
              </a:rPr>
              <a:t>consectetur</a:t>
            </a:r>
            <a:r>
              <a:rPr lang="en-GB" sz="756" dirty="0">
                <a:solidFill>
                  <a:schemeClr val="tx1"/>
                </a:solidFill>
                <a:latin typeface="+mn-lt"/>
                <a:ea typeface="Lato Light" panose="020F0502020204030203" pitchFamily="34" charset="0"/>
                <a:cs typeface="Mukta ExtraLight" panose="020B0000000000000000" pitchFamily="34" charset="77"/>
              </a:rPr>
              <a:t> </a:t>
            </a:r>
            <a:r>
              <a:rPr lang="en-GB" sz="756" dirty="0" err="1">
                <a:solidFill>
                  <a:schemeClr val="tx1"/>
                </a:solidFill>
                <a:latin typeface="+mn-lt"/>
                <a:ea typeface="Lato Light" panose="020F0502020204030203" pitchFamily="34" charset="0"/>
                <a:cs typeface="Mukta ExtraLight" panose="020B0000000000000000" pitchFamily="34" charset="77"/>
              </a:rPr>
              <a:t>adipiscing</a:t>
            </a:r>
            <a:r>
              <a:rPr lang="en-GB" sz="756" dirty="0">
                <a:solidFill>
                  <a:schemeClr val="tx1"/>
                </a:solidFill>
                <a:latin typeface="+mn-lt"/>
                <a:ea typeface="Lato Light" panose="020F0502020204030203" pitchFamily="34" charset="0"/>
                <a:cs typeface="Mukta ExtraLight" panose="020B0000000000000000" pitchFamily="34" charset="77"/>
              </a:rPr>
              <a:t> </a:t>
            </a:r>
            <a:r>
              <a:rPr lang="en-GB" sz="756" dirty="0" err="1">
                <a:solidFill>
                  <a:schemeClr val="tx1"/>
                </a:solidFill>
                <a:latin typeface="+mn-lt"/>
                <a:ea typeface="Lato Light" panose="020F0502020204030203" pitchFamily="34" charset="0"/>
                <a:cs typeface="Mukta ExtraLight" panose="020B0000000000000000" pitchFamily="34" charset="77"/>
              </a:rPr>
              <a:t>elit</a:t>
            </a:r>
            <a:r>
              <a:rPr lang="en-GB" sz="756" dirty="0">
                <a:solidFill>
                  <a:schemeClr val="tx1"/>
                </a:solidFill>
                <a:latin typeface="+mn-lt"/>
                <a:ea typeface="Lato Light" panose="020F0502020204030203" pitchFamily="34" charset="0"/>
                <a:cs typeface="Mukta ExtraLight" panose="020B0000000000000000" pitchFamily="34" charset="77"/>
              </a:rPr>
              <a:t>, </a:t>
            </a:r>
            <a:r>
              <a:rPr lang="en-GB" sz="756" dirty="0" err="1">
                <a:solidFill>
                  <a:schemeClr val="tx1"/>
                </a:solidFill>
                <a:latin typeface="+mn-lt"/>
                <a:ea typeface="Lato Light" panose="020F0502020204030203" pitchFamily="34" charset="0"/>
                <a:cs typeface="Mukta ExtraLight" panose="020B0000000000000000" pitchFamily="34" charset="77"/>
              </a:rPr>
              <a:t>sed</a:t>
            </a:r>
            <a:r>
              <a:rPr lang="en-GB" sz="756" dirty="0">
                <a:solidFill>
                  <a:schemeClr val="tx1"/>
                </a:solidFill>
                <a:latin typeface="+mn-lt"/>
                <a:ea typeface="Lato Light" panose="020F0502020204030203" pitchFamily="34" charset="0"/>
                <a:cs typeface="Mukta ExtraLight" panose="020B0000000000000000" pitchFamily="34" charset="77"/>
              </a:rPr>
              <a:t> do </a:t>
            </a:r>
            <a:r>
              <a:rPr lang="en-GB" sz="756" dirty="0" err="1">
                <a:solidFill>
                  <a:schemeClr val="tx1"/>
                </a:solidFill>
                <a:latin typeface="+mn-lt"/>
                <a:ea typeface="Lato Light" panose="020F0502020204030203" pitchFamily="34" charset="0"/>
                <a:cs typeface="Mukta ExtraLight" panose="020B0000000000000000" pitchFamily="34" charset="77"/>
              </a:rPr>
              <a:t>eiusmod</a:t>
            </a:r>
            <a:r>
              <a:rPr lang="en-GB" sz="756" dirty="0">
                <a:solidFill>
                  <a:schemeClr val="tx1"/>
                </a:solidFill>
                <a:latin typeface="+mn-lt"/>
                <a:ea typeface="Lato Light" panose="020F0502020204030203" pitchFamily="34" charset="0"/>
                <a:cs typeface="Mukta ExtraLight" panose="020B0000000000000000" pitchFamily="34" charset="77"/>
              </a:rPr>
              <a:t> </a:t>
            </a:r>
            <a:r>
              <a:rPr lang="en-GB" sz="756" dirty="0" err="1">
                <a:solidFill>
                  <a:schemeClr val="tx1"/>
                </a:solidFill>
                <a:latin typeface="+mn-lt"/>
                <a:ea typeface="Lato Light" panose="020F0502020204030203" pitchFamily="34" charset="0"/>
                <a:cs typeface="Mukta ExtraLight" panose="020B0000000000000000" pitchFamily="34" charset="77"/>
              </a:rPr>
              <a:t>tempor</a:t>
            </a:r>
            <a:r>
              <a:rPr lang="en-GB" sz="756" dirty="0">
                <a:solidFill>
                  <a:schemeClr val="tx1"/>
                </a:solidFill>
                <a:latin typeface="+mn-lt"/>
                <a:ea typeface="Lato Light" panose="020F0502020204030203" pitchFamily="34" charset="0"/>
                <a:cs typeface="Mukta ExtraLight" panose="020B0000000000000000" pitchFamily="34" charset="77"/>
              </a:rPr>
              <a:t>.</a:t>
            </a:r>
            <a:endParaRPr lang="en-US" sz="756" dirty="0">
              <a:solidFill>
                <a:schemeClr val="tx1"/>
              </a:solidFill>
              <a:latin typeface="+mn-lt"/>
              <a:ea typeface="Lato Light" panose="020F0502020204030203" pitchFamily="34" charset="0"/>
              <a:cs typeface="Mukta ExtraLight" panose="020B0000000000000000" pitchFamily="34" charset="77"/>
            </a:endParaRPr>
          </a:p>
        </p:txBody>
      </p:sp>
      <p:sp>
        <p:nvSpPr>
          <p:cNvPr id="69" name="TextBox 68">
            <a:extLst>
              <a:ext uri="{FF2B5EF4-FFF2-40B4-BE49-F238E27FC236}">
                <a16:creationId xmlns:a16="http://schemas.microsoft.com/office/drawing/2014/main" id="{088AC3A6-E4E1-4D1F-AAE0-6523C7999D16}"/>
              </a:ext>
            </a:extLst>
          </p:cNvPr>
          <p:cNvSpPr txBox="1"/>
          <p:nvPr/>
        </p:nvSpPr>
        <p:spPr>
          <a:xfrm>
            <a:off x="3434573" y="2286341"/>
            <a:ext cx="697627" cy="246221"/>
          </a:xfrm>
          <a:prstGeom prst="rect">
            <a:avLst/>
          </a:prstGeom>
          <a:noFill/>
        </p:spPr>
        <p:txBody>
          <a:bodyPr wrap="none" rtlCol="0" anchor="ctr" anchorCtr="0">
            <a:spAutoFit/>
          </a:bodyPr>
          <a:lstStyle/>
          <a:p>
            <a:pPr algn="ctr"/>
            <a:r>
              <a:rPr lang="en-US" sz="1000" b="1" dirty="0">
                <a:solidFill>
                  <a:schemeClr val="tx2"/>
                </a:solidFill>
                <a:ea typeface="League Spartan" charset="0"/>
                <a:cs typeface="Poppins" pitchFamily="2" charset="77"/>
              </a:rPr>
              <a:t>CAPTION</a:t>
            </a:r>
          </a:p>
        </p:txBody>
      </p:sp>
      <p:sp>
        <p:nvSpPr>
          <p:cNvPr id="70" name="Subtitle 2">
            <a:extLst>
              <a:ext uri="{FF2B5EF4-FFF2-40B4-BE49-F238E27FC236}">
                <a16:creationId xmlns:a16="http://schemas.microsoft.com/office/drawing/2014/main" id="{4FF059C7-922C-43D7-8111-9AC75E5DC138}"/>
              </a:ext>
            </a:extLst>
          </p:cNvPr>
          <p:cNvSpPr txBox="1">
            <a:spLocks/>
          </p:cNvSpPr>
          <p:nvPr/>
        </p:nvSpPr>
        <p:spPr>
          <a:xfrm>
            <a:off x="3289558" y="2481655"/>
            <a:ext cx="986640" cy="504027"/>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756" dirty="0">
                <a:solidFill>
                  <a:schemeClr val="tx1"/>
                </a:solidFill>
                <a:latin typeface="+mn-lt"/>
                <a:ea typeface="Lato Light" panose="020F0502020204030203" pitchFamily="34" charset="0"/>
                <a:cs typeface="Mukta ExtraLight" panose="020B0000000000000000" pitchFamily="34" charset="77"/>
              </a:rPr>
              <a:t>Lorem ipsum </a:t>
            </a:r>
            <a:r>
              <a:rPr lang="en-GB" sz="756" dirty="0" err="1">
                <a:solidFill>
                  <a:schemeClr val="tx1"/>
                </a:solidFill>
                <a:latin typeface="+mn-lt"/>
                <a:ea typeface="Lato Light" panose="020F0502020204030203" pitchFamily="34" charset="0"/>
                <a:cs typeface="Mukta ExtraLight" panose="020B0000000000000000" pitchFamily="34" charset="77"/>
              </a:rPr>
              <a:t>dolor</a:t>
            </a:r>
            <a:r>
              <a:rPr lang="en-GB" sz="756" dirty="0">
                <a:solidFill>
                  <a:schemeClr val="tx1"/>
                </a:solidFill>
                <a:latin typeface="+mn-lt"/>
                <a:ea typeface="Lato Light" panose="020F0502020204030203" pitchFamily="34" charset="0"/>
                <a:cs typeface="Mukta ExtraLight" panose="020B0000000000000000" pitchFamily="34" charset="77"/>
              </a:rPr>
              <a:t> sit </a:t>
            </a:r>
            <a:r>
              <a:rPr lang="en-GB" sz="756" dirty="0" err="1">
                <a:solidFill>
                  <a:schemeClr val="tx1"/>
                </a:solidFill>
                <a:latin typeface="+mn-lt"/>
                <a:ea typeface="Lato Light" panose="020F0502020204030203" pitchFamily="34" charset="0"/>
                <a:cs typeface="Mukta ExtraLight" panose="020B0000000000000000" pitchFamily="34" charset="77"/>
              </a:rPr>
              <a:t>amet</a:t>
            </a:r>
            <a:r>
              <a:rPr lang="en-GB" sz="756" dirty="0">
                <a:solidFill>
                  <a:schemeClr val="tx1"/>
                </a:solidFill>
                <a:latin typeface="+mn-lt"/>
                <a:ea typeface="Lato Light" panose="020F0502020204030203" pitchFamily="34" charset="0"/>
                <a:cs typeface="Mukta ExtraLight" panose="020B0000000000000000" pitchFamily="34" charset="77"/>
              </a:rPr>
              <a:t>, </a:t>
            </a:r>
            <a:r>
              <a:rPr lang="en-GB" sz="756" dirty="0" err="1">
                <a:solidFill>
                  <a:schemeClr val="tx1"/>
                </a:solidFill>
                <a:latin typeface="+mn-lt"/>
                <a:ea typeface="Lato Light" panose="020F0502020204030203" pitchFamily="34" charset="0"/>
                <a:cs typeface="Mukta ExtraLight" panose="020B0000000000000000" pitchFamily="34" charset="77"/>
              </a:rPr>
              <a:t>consectetur</a:t>
            </a:r>
            <a:r>
              <a:rPr lang="en-GB" sz="756" dirty="0">
                <a:solidFill>
                  <a:schemeClr val="tx1"/>
                </a:solidFill>
                <a:latin typeface="+mn-lt"/>
                <a:ea typeface="Lato Light" panose="020F0502020204030203" pitchFamily="34" charset="0"/>
                <a:cs typeface="Mukta ExtraLight" panose="020B0000000000000000" pitchFamily="34" charset="77"/>
              </a:rPr>
              <a:t> </a:t>
            </a:r>
            <a:r>
              <a:rPr lang="en-GB" sz="756" dirty="0" err="1">
                <a:solidFill>
                  <a:schemeClr val="tx1"/>
                </a:solidFill>
                <a:latin typeface="+mn-lt"/>
                <a:ea typeface="Lato Light" panose="020F0502020204030203" pitchFamily="34" charset="0"/>
                <a:cs typeface="Mukta ExtraLight" panose="020B0000000000000000" pitchFamily="34" charset="77"/>
              </a:rPr>
              <a:t>adipiscing</a:t>
            </a:r>
            <a:r>
              <a:rPr lang="en-GB" sz="756" dirty="0">
                <a:solidFill>
                  <a:schemeClr val="tx1"/>
                </a:solidFill>
                <a:latin typeface="+mn-lt"/>
                <a:ea typeface="Lato Light" panose="020F0502020204030203" pitchFamily="34" charset="0"/>
                <a:cs typeface="Mukta ExtraLight" panose="020B0000000000000000" pitchFamily="34" charset="77"/>
              </a:rPr>
              <a:t> </a:t>
            </a:r>
            <a:r>
              <a:rPr lang="en-GB" sz="756" dirty="0" err="1">
                <a:solidFill>
                  <a:schemeClr val="tx1"/>
                </a:solidFill>
                <a:latin typeface="+mn-lt"/>
                <a:ea typeface="Lato Light" panose="020F0502020204030203" pitchFamily="34" charset="0"/>
                <a:cs typeface="Mukta ExtraLight" panose="020B0000000000000000" pitchFamily="34" charset="77"/>
              </a:rPr>
              <a:t>elit</a:t>
            </a:r>
            <a:r>
              <a:rPr lang="en-GB" sz="756" dirty="0">
                <a:solidFill>
                  <a:schemeClr val="tx1"/>
                </a:solidFill>
                <a:latin typeface="+mn-lt"/>
                <a:ea typeface="Lato Light" panose="020F0502020204030203" pitchFamily="34" charset="0"/>
                <a:cs typeface="Mukta ExtraLight" panose="020B0000000000000000" pitchFamily="34" charset="77"/>
              </a:rPr>
              <a:t>, </a:t>
            </a:r>
            <a:r>
              <a:rPr lang="en-GB" sz="756" dirty="0" err="1">
                <a:solidFill>
                  <a:schemeClr val="tx1"/>
                </a:solidFill>
                <a:latin typeface="+mn-lt"/>
                <a:ea typeface="Lato Light" panose="020F0502020204030203" pitchFamily="34" charset="0"/>
                <a:cs typeface="Mukta ExtraLight" panose="020B0000000000000000" pitchFamily="34" charset="77"/>
              </a:rPr>
              <a:t>sed</a:t>
            </a:r>
            <a:r>
              <a:rPr lang="en-GB" sz="756" dirty="0">
                <a:solidFill>
                  <a:schemeClr val="tx1"/>
                </a:solidFill>
                <a:latin typeface="+mn-lt"/>
                <a:ea typeface="Lato Light" panose="020F0502020204030203" pitchFamily="34" charset="0"/>
                <a:cs typeface="Mukta ExtraLight" panose="020B0000000000000000" pitchFamily="34" charset="77"/>
              </a:rPr>
              <a:t> do </a:t>
            </a:r>
            <a:r>
              <a:rPr lang="en-GB" sz="756" dirty="0" err="1">
                <a:solidFill>
                  <a:schemeClr val="tx1"/>
                </a:solidFill>
                <a:latin typeface="+mn-lt"/>
                <a:ea typeface="Lato Light" panose="020F0502020204030203" pitchFamily="34" charset="0"/>
                <a:cs typeface="Mukta ExtraLight" panose="020B0000000000000000" pitchFamily="34" charset="77"/>
              </a:rPr>
              <a:t>eiusmod</a:t>
            </a:r>
            <a:r>
              <a:rPr lang="en-GB" sz="756" dirty="0">
                <a:solidFill>
                  <a:schemeClr val="tx1"/>
                </a:solidFill>
                <a:latin typeface="+mn-lt"/>
                <a:ea typeface="Lato Light" panose="020F0502020204030203" pitchFamily="34" charset="0"/>
                <a:cs typeface="Mukta ExtraLight" panose="020B0000000000000000" pitchFamily="34" charset="77"/>
              </a:rPr>
              <a:t> </a:t>
            </a:r>
            <a:r>
              <a:rPr lang="en-GB" sz="756" dirty="0" err="1">
                <a:solidFill>
                  <a:schemeClr val="tx1"/>
                </a:solidFill>
                <a:latin typeface="+mn-lt"/>
                <a:ea typeface="Lato Light" panose="020F0502020204030203" pitchFamily="34" charset="0"/>
                <a:cs typeface="Mukta ExtraLight" panose="020B0000000000000000" pitchFamily="34" charset="77"/>
              </a:rPr>
              <a:t>tempor</a:t>
            </a:r>
            <a:r>
              <a:rPr lang="en-GB" sz="756" dirty="0">
                <a:solidFill>
                  <a:schemeClr val="tx1"/>
                </a:solidFill>
                <a:latin typeface="+mn-lt"/>
                <a:ea typeface="Lato Light" panose="020F0502020204030203" pitchFamily="34" charset="0"/>
                <a:cs typeface="Mukta ExtraLight" panose="020B0000000000000000" pitchFamily="34" charset="77"/>
              </a:rPr>
              <a:t>.</a:t>
            </a:r>
            <a:endParaRPr lang="en-US" sz="756" dirty="0">
              <a:solidFill>
                <a:schemeClr val="tx1"/>
              </a:solidFill>
              <a:latin typeface="+mn-lt"/>
              <a:ea typeface="Lato Light" panose="020F0502020204030203" pitchFamily="34" charset="0"/>
              <a:cs typeface="Mukta ExtraLight" panose="020B0000000000000000" pitchFamily="34" charset="77"/>
            </a:endParaRPr>
          </a:p>
        </p:txBody>
      </p:sp>
      <p:sp>
        <p:nvSpPr>
          <p:cNvPr id="71" name="TextBox 70">
            <a:extLst>
              <a:ext uri="{FF2B5EF4-FFF2-40B4-BE49-F238E27FC236}">
                <a16:creationId xmlns:a16="http://schemas.microsoft.com/office/drawing/2014/main" id="{DBFB7774-8614-4956-AD73-3AAFDF2D2CC1}"/>
              </a:ext>
            </a:extLst>
          </p:cNvPr>
          <p:cNvSpPr txBox="1"/>
          <p:nvPr/>
        </p:nvSpPr>
        <p:spPr>
          <a:xfrm>
            <a:off x="4613959" y="1772811"/>
            <a:ext cx="697627" cy="246221"/>
          </a:xfrm>
          <a:prstGeom prst="rect">
            <a:avLst/>
          </a:prstGeom>
          <a:noFill/>
        </p:spPr>
        <p:txBody>
          <a:bodyPr wrap="none" rtlCol="0" anchor="ctr" anchorCtr="0">
            <a:spAutoFit/>
          </a:bodyPr>
          <a:lstStyle/>
          <a:p>
            <a:pPr algn="ctr"/>
            <a:r>
              <a:rPr lang="en-US" sz="1000" b="1" dirty="0">
                <a:solidFill>
                  <a:schemeClr val="tx2"/>
                </a:solidFill>
                <a:ea typeface="League Spartan" charset="0"/>
                <a:cs typeface="Poppins" pitchFamily="2" charset="77"/>
              </a:rPr>
              <a:t>CAPTION</a:t>
            </a:r>
          </a:p>
        </p:txBody>
      </p:sp>
      <p:sp>
        <p:nvSpPr>
          <p:cNvPr id="72" name="Subtitle 2">
            <a:extLst>
              <a:ext uri="{FF2B5EF4-FFF2-40B4-BE49-F238E27FC236}">
                <a16:creationId xmlns:a16="http://schemas.microsoft.com/office/drawing/2014/main" id="{F934A9FF-561C-4020-9800-5B451DA5EA39}"/>
              </a:ext>
            </a:extLst>
          </p:cNvPr>
          <p:cNvSpPr txBox="1">
            <a:spLocks/>
          </p:cNvSpPr>
          <p:nvPr/>
        </p:nvSpPr>
        <p:spPr>
          <a:xfrm>
            <a:off x="4468944" y="1968124"/>
            <a:ext cx="986640" cy="504027"/>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756" dirty="0">
                <a:solidFill>
                  <a:schemeClr val="tx1"/>
                </a:solidFill>
                <a:latin typeface="+mn-lt"/>
                <a:ea typeface="Lato Light" panose="020F0502020204030203" pitchFamily="34" charset="0"/>
                <a:cs typeface="Mukta ExtraLight" panose="020B0000000000000000" pitchFamily="34" charset="77"/>
              </a:rPr>
              <a:t>Lorem ipsum </a:t>
            </a:r>
            <a:r>
              <a:rPr lang="en-GB" sz="756" dirty="0" err="1">
                <a:solidFill>
                  <a:schemeClr val="tx1"/>
                </a:solidFill>
                <a:latin typeface="+mn-lt"/>
                <a:ea typeface="Lato Light" panose="020F0502020204030203" pitchFamily="34" charset="0"/>
                <a:cs typeface="Mukta ExtraLight" panose="020B0000000000000000" pitchFamily="34" charset="77"/>
              </a:rPr>
              <a:t>dolor</a:t>
            </a:r>
            <a:r>
              <a:rPr lang="en-GB" sz="756" dirty="0">
                <a:solidFill>
                  <a:schemeClr val="tx1"/>
                </a:solidFill>
                <a:latin typeface="+mn-lt"/>
                <a:ea typeface="Lato Light" panose="020F0502020204030203" pitchFamily="34" charset="0"/>
                <a:cs typeface="Mukta ExtraLight" panose="020B0000000000000000" pitchFamily="34" charset="77"/>
              </a:rPr>
              <a:t> sit </a:t>
            </a:r>
            <a:r>
              <a:rPr lang="en-GB" sz="756" dirty="0" err="1">
                <a:solidFill>
                  <a:schemeClr val="tx1"/>
                </a:solidFill>
                <a:latin typeface="+mn-lt"/>
                <a:ea typeface="Lato Light" panose="020F0502020204030203" pitchFamily="34" charset="0"/>
                <a:cs typeface="Mukta ExtraLight" panose="020B0000000000000000" pitchFamily="34" charset="77"/>
              </a:rPr>
              <a:t>amet</a:t>
            </a:r>
            <a:r>
              <a:rPr lang="en-GB" sz="756" dirty="0">
                <a:solidFill>
                  <a:schemeClr val="tx1"/>
                </a:solidFill>
                <a:latin typeface="+mn-lt"/>
                <a:ea typeface="Lato Light" panose="020F0502020204030203" pitchFamily="34" charset="0"/>
                <a:cs typeface="Mukta ExtraLight" panose="020B0000000000000000" pitchFamily="34" charset="77"/>
              </a:rPr>
              <a:t>, </a:t>
            </a:r>
            <a:r>
              <a:rPr lang="en-GB" sz="756" dirty="0" err="1">
                <a:solidFill>
                  <a:schemeClr val="tx1"/>
                </a:solidFill>
                <a:latin typeface="+mn-lt"/>
                <a:ea typeface="Lato Light" panose="020F0502020204030203" pitchFamily="34" charset="0"/>
                <a:cs typeface="Mukta ExtraLight" panose="020B0000000000000000" pitchFamily="34" charset="77"/>
              </a:rPr>
              <a:t>consectetur</a:t>
            </a:r>
            <a:r>
              <a:rPr lang="en-GB" sz="756" dirty="0">
                <a:solidFill>
                  <a:schemeClr val="tx1"/>
                </a:solidFill>
                <a:latin typeface="+mn-lt"/>
                <a:ea typeface="Lato Light" panose="020F0502020204030203" pitchFamily="34" charset="0"/>
                <a:cs typeface="Mukta ExtraLight" panose="020B0000000000000000" pitchFamily="34" charset="77"/>
              </a:rPr>
              <a:t> </a:t>
            </a:r>
            <a:r>
              <a:rPr lang="en-GB" sz="756" dirty="0" err="1">
                <a:solidFill>
                  <a:schemeClr val="tx1"/>
                </a:solidFill>
                <a:latin typeface="+mn-lt"/>
                <a:ea typeface="Lato Light" panose="020F0502020204030203" pitchFamily="34" charset="0"/>
                <a:cs typeface="Mukta ExtraLight" panose="020B0000000000000000" pitchFamily="34" charset="77"/>
              </a:rPr>
              <a:t>adipiscing</a:t>
            </a:r>
            <a:r>
              <a:rPr lang="en-GB" sz="756" dirty="0">
                <a:solidFill>
                  <a:schemeClr val="tx1"/>
                </a:solidFill>
                <a:latin typeface="+mn-lt"/>
                <a:ea typeface="Lato Light" panose="020F0502020204030203" pitchFamily="34" charset="0"/>
                <a:cs typeface="Mukta ExtraLight" panose="020B0000000000000000" pitchFamily="34" charset="77"/>
              </a:rPr>
              <a:t> </a:t>
            </a:r>
            <a:r>
              <a:rPr lang="en-GB" sz="756" dirty="0" err="1">
                <a:solidFill>
                  <a:schemeClr val="tx1"/>
                </a:solidFill>
                <a:latin typeface="+mn-lt"/>
                <a:ea typeface="Lato Light" panose="020F0502020204030203" pitchFamily="34" charset="0"/>
                <a:cs typeface="Mukta ExtraLight" panose="020B0000000000000000" pitchFamily="34" charset="77"/>
              </a:rPr>
              <a:t>elit</a:t>
            </a:r>
            <a:r>
              <a:rPr lang="en-GB" sz="756" dirty="0">
                <a:solidFill>
                  <a:schemeClr val="tx1"/>
                </a:solidFill>
                <a:latin typeface="+mn-lt"/>
                <a:ea typeface="Lato Light" panose="020F0502020204030203" pitchFamily="34" charset="0"/>
                <a:cs typeface="Mukta ExtraLight" panose="020B0000000000000000" pitchFamily="34" charset="77"/>
              </a:rPr>
              <a:t>, </a:t>
            </a:r>
            <a:r>
              <a:rPr lang="en-GB" sz="756" dirty="0" err="1">
                <a:solidFill>
                  <a:schemeClr val="tx1"/>
                </a:solidFill>
                <a:latin typeface="+mn-lt"/>
                <a:ea typeface="Lato Light" panose="020F0502020204030203" pitchFamily="34" charset="0"/>
                <a:cs typeface="Mukta ExtraLight" panose="020B0000000000000000" pitchFamily="34" charset="77"/>
              </a:rPr>
              <a:t>sed</a:t>
            </a:r>
            <a:r>
              <a:rPr lang="en-GB" sz="756" dirty="0">
                <a:solidFill>
                  <a:schemeClr val="tx1"/>
                </a:solidFill>
                <a:latin typeface="+mn-lt"/>
                <a:ea typeface="Lato Light" panose="020F0502020204030203" pitchFamily="34" charset="0"/>
                <a:cs typeface="Mukta ExtraLight" panose="020B0000000000000000" pitchFamily="34" charset="77"/>
              </a:rPr>
              <a:t> do </a:t>
            </a:r>
            <a:r>
              <a:rPr lang="en-GB" sz="756" dirty="0" err="1">
                <a:solidFill>
                  <a:schemeClr val="tx1"/>
                </a:solidFill>
                <a:latin typeface="+mn-lt"/>
                <a:ea typeface="Lato Light" panose="020F0502020204030203" pitchFamily="34" charset="0"/>
                <a:cs typeface="Mukta ExtraLight" panose="020B0000000000000000" pitchFamily="34" charset="77"/>
              </a:rPr>
              <a:t>eiusmod</a:t>
            </a:r>
            <a:r>
              <a:rPr lang="en-GB" sz="756" dirty="0">
                <a:solidFill>
                  <a:schemeClr val="tx1"/>
                </a:solidFill>
                <a:latin typeface="+mn-lt"/>
                <a:ea typeface="Lato Light" panose="020F0502020204030203" pitchFamily="34" charset="0"/>
                <a:cs typeface="Mukta ExtraLight" panose="020B0000000000000000" pitchFamily="34" charset="77"/>
              </a:rPr>
              <a:t> </a:t>
            </a:r>
            <a:r>
              <a:rPr lang="en-GB" sz="756" dirty="0" err="1">
                <a:solidFill>
                  <a:schemeClr val="tx1"/>
                </a:solidFill>
                <a:latin typeface="+mn-lt"/>
                <a:ea typeface="Lato Light" panose="020F0502020204030203" pitchFamily="34" charset="0"/>
                <a:cs typeface="Mukta ExtraLight" panose="020B0000000000000000" pitchFamily="34" charset="77"/>
              </a:rPr>
              <a:t>tempor</a:t>
            </a:r>
            <a:r>
              <a:rPr lang="en-GB" sz="756" dirty="0">
                <a:solidFill>
                  <a:schemeClr val="tx1"/>
                </a:solidFill>
                <a:latin typeface="+mn-lt"/>
                <a:ea typeface="Lato Light" panose="020F0502020204030203" pitchFamily="34" charset="0"/>
                <a:cs typeface="Mukta ExtraLight" panose="020B0000000000000000" pitchFamily="34" charset="77"/>
              </a:rPr>
              <a:t>.</a:t>
            </a:r>
            <a:endParaRPr lang="en-US" sz="756" dirty="0">
              <a:solidFill>
                <a:schemeClr val="tx1"/>
              </a:solidFill>
              <a:latin typeface="+mn-lt"/>
              <a:ea typeface="Lato Light" panose="020F0502020204030203" pitchFamily="34" charset="0"/>
              <a:cs typeface="Mukta ExtraLight" panose="020B0000000000000000" pitchFamily="34" charset="77"/>
            </a:endParaRPr>
          </a:p>
        </p:txBody>
      </p:sp>
      <p:pic>
        <p:nvPicPr>
          <p:cNvPr id="74" name="Graphic 73">
            <a:extLst>
              <a:ext uri="{FF2B5EF4-FFF2-40B4-BE49-F238E27FC236}">
                <a16:creationId xmlns:a16="http://schemas.microsoft.com/office/drawing/2014/main" id="{6B092287-EA58-4498-B004-FB20847123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04565" y="1690671"/>
            <a:ext cx="3548221" cy="3548221"/>
          </a:xfrm>
          <a:prstGeom prst="rect">
            <a:avLst/>
          </a:prstGeom>
        </p:spPr>
      </p:pic>
    </p:spTree>
    <p:extLst>
      <p:ext uri="{BB962C8B-B14F-4D97-AF65-F5344CB8AC3E}">
        <p14:creationId xmlns:p14="http://schemas.microsoft.com/office/powerpoint/2010/main" val="53267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12</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13</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53405D-C257-4D7C-94E4-E6FE33CFAF4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7A224E4-4242-479B-866C-7068A44EBDA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5300314-B8F1-4930-A2A0-9BDA29F30931}"/>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7B4E1D58-ABEB-46C6-8F10-725C64CA2B7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000B3F1-9E9D-46BB-AE2A-4E4F4FD2F465}"/>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D5C6E78B-6A9C-40F4-BCD8-C82A1716A937}"/>
              </a:ext>
            </a:extLst>
          </p:cNvPr>
          <p:cNvGrpSpPr/>
          <p:nvPr/>
        </p:nvGrpSpPr>
        <p:grpSpPr>
          <a:xfrm>
            <a:off x="8644893" y="1734799"/>
            <a:ext cx="1015946" cy="2335467"/>
            <a:chOff x="18338273" y="2819818"/>
            <a:chExt cx="2419452" cy="5561863"/>
          </a:xfrm>
        </p:grpSpPr>
        <p:sp>
          <p:nvSpPr>
            <p:cNvPr id="8" name="Freeform 1">
              <a:extLst>
                <a:ext uri="{FF2B5EF4-FFF2-40B4-BE49-F238E27FC236}">
                  <a16:creationId xmlns:a16="http://schemas.microsoft.com/office/drawing/2014/main" id="{EB9B976F-3717-45B5-B85C-6799BFAE00BF}"/>
                </a:ext>
              </a:extLst>
            </p:cNvPr>
            <p:cNvSpPr>
              <a:spLocks noChangeArrowheads="1"/>
            </p:cNvSpPr>
            <p:nvPr/>
          </p:nvSpPr>
          <p:spPr bwMode="auto">
            <a:xfrm>
              <a:off x="18802001" y="2819818"/>
              <a:ext cx="1955724" cy="5561863"/>
            </a:xfrm>
            <a:custGeom>
              <a:avLst/>
              <a:gdLst>
                <a:gd name="T0" fmla="*/ 1497 w 2994"/>
                <a:gd name="T1" fmla="*/ 0 h 8514"/>
                <a:gd name="T2" fmla="*/ 788 w 2994"/>
                <a:gd name="T3" fmla="*/ 0 h 8514"/>
                <a:gd name="T4" fmla="*/ 788 w 2994"/>
                <a:gd name="T5" fmla="*/ 506 h 8514"/>
                <a:gd name="T6" fmla="*/ 788 w 2994"/>
                <a:gd name="T7" fmla="*/ 506 h 8514"/>
                <a:gd name="T8" fmla="*/ 0 w 2994"/>
                <a:gd name="T9" fmla="*/ 4256 h 8514"/>
                <a:gd name="T10" fmla="*/ 0 w 2994"/>
                <a:gd name="T11" fmla="*/ 4256 h 8514"/>
                <a:gd name="T12" fmla="*/ 788 w 2994"/>
                <a:gd name="T13" fmla="*/ 8005 h 8514"/>
                <a:gd name="T14" fmla="*/ 788 w 2994"/>
                <a:gd name="T15" fmla="*/ 8513 h 8514"/>
                <a:gd name="T16" fmla="*/ 1497 w 2994"/>
                <a:gd name="T17" fmla="*/ 8513 h 8514"/>
                <a:gd name="T18" fmla="*/ 1497 w 2994"/>
                <a:gd name="T19" fmla="*/ 8513 h 8514"/>
                <a:gd name="T20" fmla="*/ 2993 w 2994"/>
                <a:gd name="T21" fmla="*/ 4256 h 8514"/>
                <a:gd name="T22" fmla="*/ 2993 w 2994"/>
                <a:gd name="T23" fmla="*/ 4256 h 8514"/>
                <a:gd name="T24" fmla="*/ 1497 w 2994"/>
                <a:gd name="T25" fmla="*/ 0 h 8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94" h="8514">
                  <a:moveTo>
                    <a:pt x="1497" y="0"/>
                  </a:moveTo>
                  <a:lnTo>
                    <a:pt x="788" y="0"/>
                  </a:lnTo>
                  <a:lnTo>
                    <a:pt x="788" y="506"/>
                  </a:lnTo>
                  <a:lnTo>
                    <a:pt x="788" y="506"/>
                  </a:lnTo>
                  <a:cubicBezTo>
                    <a:pt x="319" y="1226"/>
                    <a:pt x="0" y="2635"/>
                    <a:pt x="0" y="4256"/>
                  </a:cubicBezTo>
                  <a:lnTo>
                    <a:pt x="0" y="4256"/>
                  </a:lnTo>
                  <a:cubicBezTo>
                    <a:pt x="0" y="5877"/>
                    <a:pt x="319" y="7287"/>
                    <a:pt x="788" y="8005"/>
                  </a:cubicBezTo>
                  <a:lnTo>
                    <a:pt x="788" y="8513"/>
                  </a:lnTo>
                  <a:lnTo>
                    <a:pt x="1497" y="8513"/>
                  </a:lnTo>
                  <a:lnTo>
                    <a:pt x="1497" y="8513"/>
                  </a:lnTo>
                  <a:cubicBezTo>
                    <a:pt x="2323" y="8513"/>
                    <a:pt x="2993" y="6606"/>
                    <a:pt x="2993" y="4256"/>
                  </a:cubicBezTo>
                  <a:lnTo>
                    <a:pt x="2993" y="4256"/>
                  </a:lnTo>
                  <a:cubicBezTo>
                    <a:pt x="2993" y="1905"/>
                    <a:pt x="2323" y="0"/>
                    <a:pt x="1497" y="0"/>
                  </a:cubicBezTo>
                </a:path>
              </a:pathLst>
            </a:custGeom>
            <a:solidFill>
              <a:schemeClr val="accent5">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9" name="Freeform 2">
              <a:extLst>
                <a:ext uri="{FF2B5EF4-FFF2-40B4-BE49-F238E27FC236}">
                  <a16:creationId xmlns:a16="http://schemas.microsoft.com/office/drawing/2014/main" id="{6FD5A7CF-C8A0-40BB-ACAD-A6295B547D73}"/>
                </a:ext>
              </a:extLst>
            </p:cNvPr>
            <p:cNvSpPr>
              <a:spLocks noChangeArrowheads="1"/>
            </p:cNvSpPr>
            <p:nvPr/>
          </p:nvSpPr>
          <p:spPr bwMode="auto">
            <a:xfrm>
              <a:off x="18338273" y="2819818"/>
              <a:ext cx="1955726" cy="5561863"/>
            </a:xfrm>
            <a:custGeom>
              <a:avLst/>
              <a:gdLst>
                <a:gd name="T0" fmla="*/ 2991 w 2992"/>
                <a:gd name="T1" fmla="*/ 4256 h 8514"/>
                <a:gd name="T2" fmla="*/ 2991 w 2992"/>
                <a:gd name="T3" fmla="*/ 4256 h 8514"/>
                <a:gd name="T4" fmla="*/ 1496 w 2992"/>
                <a:gd name="T5" fmla="*/ 8513 h 8514"/>
                <a:gd name="T6" fmla="*/ 1496 w 2992"/>
                <a:gd name="T7" fmla="*/ 8513 h 8514"/>
                <a:gd name="T8" fmla="*/ 0 w 2992"/>
                <a:gd name="T9" fmla="*/ 4256 h 8514"/>
                <a:gd name="T10" fmla="*/ 0 w 2992"/>
                <a:gd name="T11" fmla="*/ 4256 h 8514"/>
                <a:gd name="T12" fmla="*/ 1496 w 2992"/>
                <a:gd name="T13" fmla="*/ 0 h 8514"/>
                <a:gd name="T14" fmla="*/ 1496 w 2992"/>
                <a:gd name="T15" fmla="*/ 0 h 8514"/>
                <a:gd name="T16" fmla="*/ 2991 w 2992"/>
                <a:gd name="T17" fmla="*/ 4256 h 8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2" h="8514">
                  <a:moveTo>
                    <a:pt x="2991" y="4256"/>
                  </a:moveTo>
                  <a:lnTo>
                    <a:pt x="2991" y="4256"/>
                  </a:lnTo>
                  <a:cubicBezTo>
                    <a:pt x="2991" y="6606"/>
                    <a:pt x="2322" y="8513"/>
                    <a:pt x="1496" y="8513"/>
                  </a:cubicBezTo>
                  <a:lnTo>
                    <a:pt x="1496" y="8513"/>
                  </a:lnTo>
                  <a:cubicBezTo>
                    <a:pt x="669" y="8513"/>
                    <a:pt x="0" y="6606"/>
                    <a:pt x="0" y="4256"/>
                  </a:cubicBezTo>
                  <a:lnTo>
                    <a:pt x="0" y="4256"/>
                  </a:lnTo>
                  <a:cubicBezTo>
                    <a:pt x="0" y="1905"/>
                    <a:pt x="669" y="0"/>
                    <a:pt x="1496" y="0"/>
                  </a:cubicBezTo>
                  <a:lnTo>
                    <a:pt x="1496" y="0"/>
                  </a:lnTo>
                  <a:cubicBezTo>
                    <a:pt x="2322" y="0"/>
                    <a:pt x="2991" y="1905"/>
                    <a:pt x="2991" y="4256"/>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10" name="Freeform 3">
              <a:extLst>
                <a:ext uri="{FF2B5EF4-FFF2-40B4-BE49-F238E27FC236}">
                  <a16:creationId xmlns:a16="http://schemas.microsoft.com/office/drawing/2014/main" id="{F1C956A5-73C5-480D-9AD5-D6DD347B18BD}"/>
                </a:ext>
              </a:extLst>
            </p:cNvPr>
            <p:cNvSpPr>
              <a:spLocks noChangeArrowheads="1"/>
            </p:cNvSpPr>
            <p:nvPr/>
          </p:nvSpPr>
          <p:spPr bwMode="auto">
            <a:xfrm>
              <a:off x="18459245" y="3381476"/>
              <a:ext cx="1561124" cy="4438547"/>
            </a:xfrm>
            <a:custGeom>
              <a:avLst/>
              <a:gdLst>
                <a:gd name="T0" fmla="*/ 2388 w 2389"/>
                <a:gd name="T1" fmla="*/ 3398 h 6796"/>
                <a:gd name="T2" fmla="*/ 2388 w 2389"/>
                <a:gd name="T3" fmla="*/ 3398 h 6796"/>
                <a:gd name="T4" fmla="*/ 1194 w 2389"/>
                <a:gd name="T5" fmla="*/ 6795 h 6796"/>
                <a:gd name="T6" fmla="*/ 1194 w 2389"/>
                <a:gd name="T7" fmla="*/ 6795 h 6796"/>
                <a:gd name="T8" fmla="*/ 0 w 2389"/>
                <a:gd name="T9" fmla="*/ 3398 h 6796"/>
                <a:gd name="T10" fmla="*/ 0 w 2389"/>
                <a:gd name="T11" fmla="*/ 3398 h 6796"/>
                <a:gd name="T12" fmla="*/ 1194 w 2389"/>
                <a:gd name="T13" fmla="*/ 0 h 6796"/>
                <a:gd name="T14" fmla="*/ 1194 w 2389"/>
                <a:gd name="T15" fmla="*/ 0 h 6796"/>
                <a:gd name="T16" fmla="*/ 2388 w 2389"/>
                <a:gd name="T17" fmla="*/ 3398 h 6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9" h="6796">
                  <a:moveTo>
                    <a:pt x="2388" y="3398"/>
                  </a:moveTo>
                  <a:lnTo>
                    <a:pt x="2388" y="3398"/>
                  </a:lnTo>
                  <a:cubicBezTo>
                    <a:pt x="2388" y="5275"/>
                    <a:pt x="1853" y="6795"/>
                    <a:pt x="1194" y="6795"/>
                  </a:cubicBezTo>
                  <a:lnTo>
                    <a:pt x="1194" y="6795"/>
                  </a:lnTo>
                  <a:cubicBezTo>
                    <a:pt x="534" y="6795"/>
                    <a:pt x="0" y="5275"/>
                    <a:pt x="0" y="3398"/>
                  </a:cubicBezTo>
                  <a:lnTo>
                    <a:pt x="0" y="3398"/>
                  </a:lnTo>
                  <a:cubicBezTo>
                    <a:pt x="0" y="1521"/>
                    <a:pt x="534" y="0"/>
                    <a:pt x="1194" y="0"/>
                  </a:cubicBezTo>
                  <a:lnTo>
                    <a:pt x="1194" y="0"/>
                  </a:lnTo>
                  <a:cubicBezTo>
                    <a:pt x="1853" y="0"/>
                    <a:pt x="2388" y="1521"/>
                    <a:pt x="2388" y="3398"/>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11" name="Freeform 4">
              <a:extLst>
                <a:ext uri="{FF2B5EF4-FFF2-40B4-BE49-F238E27FC236}">
                  <a16:creationId xmlns:a16="http://schemas.microsoft.com/office/drawing/2014/main" id="{911927FD-788D-46D8-B47A-861DD14E3321}"/>
                </a:ext>
              </a:extLst>
            </p:cNvPr>
            <p:cNvSpPr>
              <a:spLocks noChangeArrowheads="1"/>
            </p:cNvSpPr>
            <p:nvPr/>
          </p:nvSpPr>
          <p:spPr bwMode="auto">
            <a:xfrm>
              <a:off x="18597500" y="4020903"/>
              <a:ext cx="1111797" cy="3159693"/>
            </a:xfrm>
            <a:custGeom>
              <a:avLst/>
              <a:gdLst>
                <a:gd name="T0" fmla="*/ 1701 w 1702"/>
                <a:gd name="T1" fmla="*/ 2419 h 4838"/>
                <a:gd name="T2" fmla="*/ 1701 w 1702"/>
                <a:gd name="T3" fmla="*/ 2419 h 4838"/>
                <a:gd name="T4" fmla="*/ 851 w 1702"/>
                <a:gd name="T5" fmla="*/ 4837 h 4838"/>
                <a:gd name="T6" fmla="*/ 851 w 1702"/>
                <a:gd name="T7" fmla="*/ 4837 h 4838"/>
                <a:gd name="T8" fmla="*/ 0 w 1702"/>
                <a:gd name="T9" fmla="*/ 2419 h 4838"/>
                <a:gd name="T10" fmla="*/ 0 w 1702"/>
                <a:gd name="T11" fmla="*/ 2419 h 4838"/>
                <a:gd name="T12" fmla="*/ 851 w 1702"/>
                <a:gd name="T13" fmla="*/ 0 h 4838"/>
                <a:gd name="T14" fmla="*/ 851 w 1702"/>
                <a:gd name="T15" fmla="*/ 0 h 4838"/>
                <a:gd name="T16" fmla="*/ 1701 w 1702"/>
                <a:gd name="T17" fmla="*/ 2419 h 4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2" h="4838">
                  <a:moveTo>
                    <a:pt x="1701" y="2419"/>
                  </a:moveTo>
                  <a:lnTo>
                    <a:pt x="1701" y="2419"/>
                  </a:lnTo>
                  <a:cubicBezTo>
                    <a:pt x="1701" y="3755"/>
                    <a:pt x="1320" y="4837"/>
                    <a:pt x="851" y="4837"/>
                  </a:cubicBezTo>
                  <a:lnTo>
                    <a:pt x="851" y="4837"/>
                  </a:lnTo>
                  <a:cubicBezTo>
                    <a:pt x="381" y="4837"/>
                    <a:pt x="0" y="3755"/>
                    <a:pt x="0" y="2419"/>
                  </a:cubicBezTo>
                  <a:lnTo>
                    <a:pt x="0" y="2419"/>
                  </a:lnTo>
                  <a:cubicBezTo>
                    <a:pt x="0" y="1083"/>
                    <a:pt x="381" y="0"/>
                    <a:pt x="851" y="0"/>
                  </a:cubicBezTo>
                  <a:lnTo>
                    <a:pt x="851" y="0"/>
                  </a:lnTo>
                  <a:cubicBezTo>
                    <a:pt x="1320" y="0"/>
                    <a:pt x="1701" y="1083"/>
                    <a:pt x="1701" y="2419"/>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12" name="Freeform 5">
              <a:extLst>
                <a:ext uri="{FF2B5EF4-FFF2-40B4-BE49-F238E27FC236}">
                  <a16:creationId xmlns:a16="http://schemas.microsoft.com/office/drawing/2014/main" id="{6BBE63DB-5879-43C6-B260-63C8704DD269}"/>
                </a:ext>
              </a:extLst>
            </p:cNvPr>
            <p:cNvSpPr>
              <a:spLocks noChangeArrowheads="1"/>
            </p:cNvSpPr>
            <p:nvPr/>
          </p:nvSpPr>
          <p:spPr bwMode="auto">
            <a:xfrm>
              <a:off x="18732874" y="4556639"/>
              <a:ext cx="734476" cy="2088220"/>
            </a:xfrm>
            <a:custGeom>
              <a:avLst/>
              <a:gdLst>
                <a:gd name="T0" fmla="*/ 1123 w 1124"/>
                <a:gd name="T1" fmla="*/ 1597 h 3195"/>
                <a:gd name="T2" fmla="*/ 1123 w 1124"/>
                <a:gd name="T3" fmla="*/ 1597 h 3195"/>
                <a:gd name="T4" fmla="*/ 561 w 1124"/>
                <a:gd name="T5" fmla="*/ 3194 h 3195"/>
                <a:gd name="T6" fmla="*/ 561 w 1124"/>
                <a:gd name="T7" fmla="*/ 3194 h 3195"/>
                <a:gd name="T8" fmla="*/ 0 w 1124"/>
                <a:gd name="T9" fmla="*/ 1597 h 3195"/>
                <a:gd name="T10" fmla="*/ 0 w 1124"/>
                <a:gd name="T11" fmla="*/ 1597 h 3195"/>
                <a:gd name="T12" fmla="*/ 561 w 1124"/>
                <a:gd name="T13" fmla="*/ 0 h 3195"/>
                <a:gd name="T14" fmla="*/ 561 w 1124"/>
                <a:gd name="T15" fmla="*/ 0 h 3195"/>
                <a:gd name="T16" fmla="*/ 1123 w 1124"/>
                <a:gd name="T17" fmla="*/ 1597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4" h="3195">
                  <a:moveTo>
                    <a:pt x="1123" y="1597"/>
                  </a:moveTo>
                  <a:lnTo>
                    <a:pt x="1123" y="1597"/>
                  </a:lnTo>
                  <a:cubicBezTo>
                    <a:pt x="1123" y="2479"/>
                    <a:pt x="871" y="3194"/>
                    <a:pt x="561" y="3194"/>
                  </a:cubicBezTo>
                  <a:lnTo>
                    <a:pt x="561" y="3194"/>
                  </a:lnTo>
                  <a:cubicBezTo>
                    <a:pt x="252" y="3194"/>
                    <a:pt x="0" y="2479"/>
                    <a:pt x="0" y="1597"/>
                  </a:cubicBezTo>
                  <a:lnTo>
                    <a:pt x="0" y="1597"/>
                  </a:lnTo>
                  <a:cubicBezTo>
                    <a:pt x="0" y="714"/>
                    <a:pt x="252" y="0"/>
                    <a:pt x="561" y="0"/>
                  </a:cubicBezTo>
                  <a:lnTo>
                    <a:pt x="561" y="0"/>
                  </a:lnTo>
                  <a:cubicBezTo>
                    <a:pt x="871" y="0"/>
                    <a:pt x="1123" y="714"/>
                    <a:pt x="1123" y="1597"/>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13" name="Freeform 6">
              <a:extLst>
                <a:ext uri="{FF2B5EF4-FFF2-40B4-BE49-F238E27FC236}">
                  <a16:creationId xmlns:a16="http://schemas.microsoft.com/office/drawing/2014/main" id="{4F7E6F56-E894-45AE-81D0-A60F7C636766}"/>
                </a:ext>
              </a:extLst>
            </p:cNvPr>
            <p:cNvSpPr>
              <a:spLocks noChangeArrowheads="1"/>
            </p:cNvSpPr>
            <p:nvPr/>
          </p:nvSpPr>
          <p:spPr bwMode="auto">
            <a:xfrm>
              <a:off x="18885530" y="5132700"/>
              <a:ext cx="328354" cy="936099"/>
            </a:xfrm>
            <a:custGeom>
              <a:avLst/>
              <a:gdLst>
                <a:gd name="T0" fmla="*/ 503 w 504"/>
                <a:gd name="T1" fmla="*/ 716 h 1432"/>
                <a:gd name="T2" fmla="*/ 503 w 504"/>
                <a:gd name="T3" fmla="*/ 716 h 1432"/>
                <a:gd name="T4" fmla="*/ 252 w 504"/>
                <a:gd name="T5" fmla="*/ 1431 h 1432"/>
                <a:gd name="T6" fmla="*/ 252 w 504"/>
                <a:gd name="T7" fmla="*/ 1431 h 1432"/>
                <a:gd name="T8" fmla="*/ 0 w 504"/>
                <a:gd name="T9" fmla="*/ 716 h 1432"/>
                <a:gd name="T10" fmla="*/ 0 w 504"/>
                <a:gd name="T11" fmla="*/ 716 h 1432"/>
                <a:gd name="T12" fmla="*/ 252 w 504"/>
                <a:gd name="T13" fmla="*/ 0 h 1432"/>
                <a:gd name="T14" fmla="*/ 252 w 504"/>
                <a:gd name="T15" fmla="*/ 0 h 1432"/>
                <a:gd name="T16" fmla="*/ 503 w 504"/>
                <a:gd name="T17" fmla="*/ 716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4" h="1432">
                  <a:moveTo>
                    <a:pt x="503" y="716"/>
                  </a:moveTo>
                  <a:lnTo>
                    <a:pt x="503" y="716"/>
                  </a:lnTo>
                  <a:cubicBezTo>
                    <a:pt x="503" y="1112"/>
                    <a:pt x="390" y="1431"/>
                    <a:pt x="252" y="1431"/>
                  </a:cubicBezTo>
                  <a:lnTo>
                    <a:pt x="252" y="1431"/>
                  </a:lnTo>
                  <a:cubicBezTo>
                    <a:pt x="113" y="1431"/>
                    <a:pt x="0" y="1112"/>
                    <a:pt x="0" y="716"/>
                  </a:cubicBezTo>
                  <a:lnTo>
                    <a:pt x="0" y="716"/>
                  </a:lnTo>
                  <a:cubicBezTo>
                    <a:pt x="0" y="321"/>
                    <a:pt x="113" y="0"/>
                    <a:pt x="252" y="0"/>
                  </a:cubicBezTo>
                  <a:lnTo>
                    <a:pt x="252" y="0"/>
                  </a:lnTo>
                  <a:cubicBezTo>
                    <a:pt x="390" y="0"/>
                    <a:pt x="503" y="321"/>
                    <a:pt x="503" y="716"/>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grpSp>
      <p:sp>
        <p:nvSpPr>
          <p:cNvPr id="14" name="Right Arrow 11">
            <a:extLst>
              <a:ext uri="{FF2B5EF4-FFF2-40B4-BE49-F238E27FC236}">
                <a16:creationId xmlns:a16="http://schemas.microsoft.com/office/drawing/2014/main" id="{6C7FA2BB-EA3B-4C6D-928D-D26FD07569F2}"/>
              </a:ext>
            </a:extLst>
          </p:cNvPr>
          <p:cNvSpPr/>
          <p:nvPr/>
        </p:nvSpPr>
        <p:spPr>
          <a:xfrm rot="20602143">
            <a:off x="1020303" y="3885145"/>
            <a:ext cx="8099459" cy="330787"/>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useBgFill="1">
        <p:nvSpPr>
          <p:cNvPr id="15" name="Oval 14">
            <a:extLst>
              <a:ext uri="{FF2B5EF4-FFF2-40B4-BE49-F238E27FC236}">
                <a16:creationId xmlns:a16="http://schemas.microsoft.com/office/drawing/2014/main" id="{08809962-9434-4578-A985-93108D70B80F}"/>
              </a:ext>
            </a:extLst>
          </p:cNvPr>
          <p:cNvSpPr/>
          <p:nvPr/>
        </p:nvSpPr>
        <p:spPr>
          <a:xfrm>
            <a:off x="1587308" y="4602180"/>
            <a:ext cx="756291" cy="756291"/>
          </a:xfrm>
          <a:prstGeom prst="ellipse">
            <a:avLst/>
          </a:prstGeom>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useBgFill="1">
        <p:nvSpPr>
          <p:cNvPr id="16" name="Oval 15">
            <a:extLst>
              <a:ext uri="{FF2B5EF4-FFF2-40B4-BE49-F238E27FC236}">
                <a16:creationId xmlns:a16="http://schemas.microsoft.com/office/drawing/2014/main" id="{835713BE-B3BE-4C27-8F3A-F38195C1F0C7}"/>
              </a:ext>
            </a:extLst>
          </p:cNvPr>
          <p:cNvSpPr/>
          <p:nvPr/>
        </p:nvSpPr>
        <p:spPr>
          <a:xfrm>
            <a:off x="3377215" y="4060668"/>
            <a:ext cx="756291" cy="756291"/>
          </a:xfrm>
          <a:prstGeom prst="ellipse">
            <a:avLst/>
          </a:pr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useBgFill="1">
        <p:nvSpPr>
          <p:cNvPr id="17" name="Oval 16">
            <a:extLst>
              <a:ext uri="{FF2B5EF4-FFF2-40B4-BE49-F238E27FC236}">
                <a16:creationId xmlns:a16="http://schemas.microsoft.com/office/drawing/2014/main" id="{DD8DA92D-363F-4AEF-AF38-7CD6C41EADA2}"/>
              </a:ext>
            </a:extLst>
          </p:cNvPr>
          <p:cNvSpPr/>
          <p:nvPr/>
        </p:nvSpPr>
        <p:spPr>
          <a:xfrm>
            <a:off x="5167122" y="3527526"/>
            <a:ext cx="756291" cy="756291"/>
          </a:xfrm>
          <a:prstGeom prst="ellipse">
            <a:avLst/>
          </a:prstGeom>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useBgFill="1">
        <p:nvSpPr>
          <p:cNvPr id="18" name="Oval 17">
            <a:extLst>
              <a:ext uri="{FF2B5EF4-FFF2-40B4-BE49-F238E27FC236}">
                <a16:creationId xmlns:a16="http://schemas.microsoft.com/office/drawing/2014/main" id="{A05C5C6C-0C22-4AAF-A9A4-60374AD65F48}"/>
              </a:ext>
            </a:extLst>
          </p:cNvPr>
          <p:cNvSpPr/>
          <p:nvPr/>
        </p:nvSpPr>
        <p:spPr>
          <a:xfrm>
            <a:off x="6957029" y="3001213"/>
            <a:ext cx="756291" cy="756291"/>
          </a:xfrm>
          <a:prstGeom prst="ellipse">
            <a:avLst/>
          </a:prstGeom>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3" name="Rectangle 22">
            <a:extLst>
              <a:ext uri="{FF2B5EF4-FFF2-40B4-BE49-F238E27FC236}">
                <a16:creationId xmlns:a16="http://schemas.microsoft.com/office/drawing/2014/main" id="{A5A97DDF-2716-4A96-97B7-B3203F18899B}"/>
              </a:ext>
            </a:extLst>
          </p:cNvPr>
          <p:cNvSpPr/>
          <p:nvPr/>
        </p:nvSpPr>
        <p:spPr>
          <a:xfrm>
            <a:off x="3377214" y="4984839"/>
            <a:ext cx="40502" cy="10053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4" name="Rectangle 23">
            <a:extLst>
              <a:ext uri="{FF2B5EF4-FFF2-40B4-BE49-F238E27FC236}">
                <a16:creationId xmlns:a16="http://schemas.microsoft.com/office/drawing/2014/main" id="{B8F71BF1-EED6-406D-9A9F-8258459AAB25}"/>
              </a:ext>
            </a:extLst>
          </p:cNvPr>
          <p:cNvSpPr/>
          <p:nvPr/>
        </p:nvSpPr>
        <p:spPr>
          <a:xfrm>
            <a:off x="6957028" y="3910184"/>
            <a:ext cx="40502" cy="10053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5" name="Rectangle 24">
            <a:extLst>
              <a:ext uri="{FF2B5EF4-FFF2-40B4-BE49-F238E27FC236}">
                <a16:creationId xmlns:a16="http://schemas.microsoft.com/office/drawing/2014/main" id="{2B0050A7-7966-428E-910F-B7988A701B3F}"/>
              </a:ext>
            </a:extLst>
          </p:cNvPr>
          <p:cNvSpPr/>
          <p:nvPr/>
        </p:nvSpPr>
        <p:spPr>
          <a:xfrm>
            <a:off x="1587307" y="3409811"/>
            <a:ext cx="40502" cy="10053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6" name="Rectangle 25">
            <a:extLst>
              <a:ext uri="{FF2B5EF4-FFF2-40B4-BE49-F238E27FC236}">
                <a16:creationId xmlns:a16="http://schemas.microsoft.com/office/drawing/2014/main" id="{5E941830-2F28-4924-AB54-BD9968061225}"/>
              </a:ext>
            </a:extLst>
          </p:cNvPr>
          <p:cNvSpPr/>
          <p:nvPr/>
        </p:nvSpPr>
        <p:spPr>
          <a:xfrm>
            <a:off x="5167121" y="2335157"/>
            <a:ext cx="40502" cy="10053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 name="TextBox 26">
            <a:extLst>
              <a:ext uri="{FF2B5EF4-FFF2-40B4-BE49-F238E27FC236}">
                <a16:creationId xmlns:a16="http://schemas.microsoft.com/office/drawing/2014/main" id="{80F598F6-7076-476F-83D1-7692363D719E}"/>
              </a:ext>
            </a:extLst>
          </p:cNvPr>
          <p:cNvSpPr txBox="1"/>
          <p:nvPr/>
        </p:nvSpPr>
        <p:spPr>
          <a:xfrm>
            <a:off x="1714040" y="3427479"/>
            <a:ext cx="1223412"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CAPTION 01</a:t>
            </a:r>
          </a:p>
        </p:txBody>
      </p:sp>
      <p:sp>
        <p:nvSpPr>
          <p:cNvPr id="28" name="Subtitle 2">
            <a:extLst>
              <a:ext uri="{FF2B5EF4-FFF2-40B4-BE49-F238E27FC236}">
                <a16:creationId xmlns:a16="http://schemas.microsoft.com/office/drawing/2014/main" id="{09531C9B-5FAE-4057-A27F-A4FD25ACA320}"/>
              </a:ext>
            </a:extLst>
          </p:cNvPr>
          <p:cNvSpPr txBox="1">
            <a:spLocks/>
          </p:cNvSpPr>
          <p:nvPr/>
        </p:nvSpPr>
        <p:spPr>
          <a:xfrm>
            <a:off x="1758430" y="3725522"/>
            <a:ext cx="1512658" cy="377325"/>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100" dirty="0">
                <a:solidFill>
                  <a:schemeClr val="tx1"/>
                </a:solidFill>
                <a:latin typeface="+mn-lt"/>
                <a:ea typeface="Lato Light" panose="020F0502020204030203" pitchFamily="34" charset="0"/>
                <a:cs typeface="Mukta ExtraLight" panose="020B0000000000000000" pitchFamily="34" charset="77"/>
              </a:rPr>
              <a:t>Lorem ipsum dolor sit amet vule voux</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9" name="TextBox 28">
            <a:extLst>
              <a:ext uri="{FF2B5EF4-FFF2-40B4-BE49-F238E27FC236}">
                <a16:creationId xmlns:a16="http://schemas.microsoft.com/office/drawing/2014/main" id="{F3EB5D75-D55F-4AC0-A35E-DEF85CA0A935}"/>
              </a:ext>
            </a:extLst>
          </p:cNvPr>
          <p:cNvSpPr txBox="1"/>
          <p:nvPr/>
        </p:nvSpPr>
        <p:spPr>
          <a:xfrm>
            <a:off x="3511293" y="5024962"/>
            <a:ext cx="1260281"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CAPTION 02</a:t>
            </a:r>
          </a:p>
        </p:txBody>
      </p:sp>
      <p:sp>
        <p:nvSpPr>
          <p:cNvPr id="30" name="Subtitle 2">
            <a:extLst>
              <a:ext uri="{FF2B5EF4-FFF2-40B4-BE49-F238E27FC236}">
                <a16:creationId xmlns:a16="http://schemas.microsoft.com/office/drawing/2014/main" id="{4FA293F4-9312-4F4F-A5A6-89892A0FC12A}"/>
              </a:ext>
            </a:extLst>
          </p:cNvPr>
          <p:cNvSpPr txBox="1">
            <a:spLocks/>
          </p:cNvSpPr>
          <p:nvPr/>
        </p:nvSpPr>
        <p:spPr>
          <a:xfrm>
            <a:off x="3555683" y="5323005"/>
            <a:ext cx="1512658" cy="377325"/>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100" dirty="0">
                <a:solidFill>
                  <a:schemeClr val="tx1"/>
                </a:solidFill>
                <a:latin typeface="+mn-lt"/>
                <a:ea typeface="Lato Light" panose="020F0502020204030203" pitchFamily="34" charset="0"/>
                <a:cs typeface="Mukta ExtraLight" panose="020B0000000000000000" pitchFamily="34" charset="77"/>
              </a:rPr>
              <a:t>Lorem ipsum dolor sit amet vule voux</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1" name="TextBox 30">
            <a:extLst>
              <a:ext uri="{FF2B5EF4-FFF2-40B4-BE49-F238E27FC236}">
                <a16:creationId xmlns:a16="http://schemas.microsoft.com/office/drawing/2014/main" id="{793F57C0-9C1C-468A-A61B-26B0A9FAE4BE}"/>
              </a:ext>
            </a:extLst>
          </p:cNvPr>
          <p:cNvSpPr txBox="1"/>
          <p:nvPr/>
        </p:nvSpPr>
        <p:spPr>
          <a:xfrm>
            <a:off x="5290592" y="2366369"/>
            <a:ext cx="1263487"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CAPTION 03</a:t>
            </a:r>
          </a:p>
        </p:txBody>
      </p:sp>
      <p:sp>
        <p:nvSpPr>
          <p:cNvPr id="32" name="Subtitle 2">
            <a:extLst>
              <a:ext uri="{FF2B5EF4-FFF2-40B4-BE49-F238E27FC236}">
                <a16:creationId xmlns:a16="http://schemas.microsoft.com/office/drawing/2014/main" id="{BE7C9150-CF18-4342-858C-74287C44C72D}"/>
              </a:ext>
            </a:extLst>
          </p:cNvPr>
          <p:cNvSpPr txBox="1">
            <a:spLocks/>
          </p:cNvSpPr>
          <p:nvPr/>
        </p:nvSpPr>
        <p:spPr>
          <a:xfrm>
            <a:off x="5290592" y="2673290"/>
            <a:ext cx="1512658" cy="377325"/>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100" dirty="0">
                <a:solidFill>
                  <a:schemeClr val="tx1"/>
                </a:solidFill>
                <a:latin typeface="+mn-lt"/>
                <a:ea typeface="Lato Light" panose="020F0502020204030203" pitchFamily="34" charset="0"/>
                <a:cs typeface="Mukta ExtraLight" panose="020B0000000000000000" pitchFamily="34" charset="77"/>
              </a:rPr>
              <a:t>Lorem ipsum dolor sit amet vule voux</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3" name="TextBox 32">
            <a:extLst>
              <a:ext uri="{FF2B5EF4-FFF2-40B4-BE49-F238E27FC236}">
                <a16:creationId xmlns:a16="http://schemas.microsoft.com/office/drawing/2014/main" id="{4FAF9697-A40F-4CFD-964C-4D4FC3F3950F}"/>
              </a:ext>
            </a:extLst>
          </p:cNvPr>
          <p:cNvSpPr txBox="1"/>
          <p:nvPr/>
        </p:nvSpPr>
        <p:spPr>
          <a:xfrm>
            <a:off x="7087845" y="3963852"/>
            <a:ext cx="1271502"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CAPTION 04</a:t>
            </a:r>
          </a:p>
        </p:txBody>
      </p:sp>
      <p:sp>
        <p:nvSpPr>
          <p:cNvPr id="34" name="Subtitle 2">
            <a:extLst>
              <a:ext uri="{FF2B5EF4-FFF2-40B4-BE49-F238E27FC236}">
                <a16:creationId xmlns:a16="http://schemas.microsoft.com/office/drawing/2014/main" id="{DBFBAF26-2229-440A-B825-A8E4280D592E}"/>
              </a:ext>
            </a:extLst>
          </p:cNvPr>
          <p:cNvSpPr txBox="1">
            <a:spLocks/>
          </p:cNvSpPr>
          <p:nvPr/>
        </p:nvSpPr>
        <p:spPr>
          <a:xfrm>
            <a:off x="7132235" y="4261895"/>
            <a:ext cx="1512658" cy="377325"/>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100" dirty="0">
                <a:solidFill>
                  <a:schemeClr val="tx1"/>
                </a:solidFill>
                <a:latin typeface="+mn-lt"/>
                <a:ea typeface="Lato Light" panose="020F0502020204030203" pitchFamily="34" charset="0"/>
                <a:cs typeface="Mukta ExtraLight" panose="020B0000000000000000" pitchFamily="34" charset="77"/>
              </a:rPr>
              <a:t>Lorem ipsum dolor sit amet vule voux</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pic>
        <p:nvPicPr>
          <p:cNvPr id="36" name="Graphic 35" descr="Coins">
            <a:extLst>
              <a:ext uri="{FF2B5EF4-FFF2-40B4-BE49-F238E27FC236}">
                <a16:creationId xmlns:a16="http://schemas.microsoft.com/office/drawing/2014/main" id="{C0624381-C8A4-45D7-B7F0-4CD5E0C9D8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75715" y="4705968"/>
            <a:ext cx="574742" cy="574742"/>
          </a:xfrm>
          <a:prstGeom prst="rect">
            <a:avLst/>
          </a:prstGeom>
        </p:spPr>
      </p:pic>
      <p:pic>
        <p:nvPicPr>
          <p:cNvPr id="38" name="Graphic 37" descr="Diploma">
            <a:extLst>
              <a:ext uri="{FF2B5EF4-FFF2-40B4-BE49-F238E27FC236}">
                <a16:creationId xmlns:a16="http://schemas.microsoft.com/office/drawing/2014/main" id="{C6398A67-58F4-4F7D-BE90-18D12C0287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67989" y="4151442"/>
            <a:ext cx="574742" cy="574742"/>
          </a:xfrm>
          <a:prstGeom prst="rect">
            <a:avLst/>
          </a:prstGeom>
        </p:spPr>
      </p:pic>
      <p:pic>
        <p:nvPicPr>
          <p:cNvPr id="40" name="Graphic 39" descr="Network">
            <a:extLst>
              <a:ext uri="{FF2B5EF4-FFF2-40B4-BE49-F238E27FC236}">
                <a16:creationId xmlns:a16="http://schemas.microsoft.com/office/drawing/2014/main" id="{48E0F4C5-DF8E-4DFC-81C5-F5438B4BD3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66332" y="3617741"/>
            <a:ext cx="574742" cy="574742"/>
          </a:xfrm>
          <a:prstGeom prst="rect">
            <a:avLst/>
          </a:prstGeom>
        </p:spPr>
      </p:pic>
      <p:pic>
        <p:nvPicPr>
          <p:cNvPr id="42" name="Graphic 41" descr="Shopping basket">
            <a:extLst>
              <a:ext uri="{FF2B5EF4-FFF2-40B4-BE49-F238E27FC236}">
                <a16:creationId xmlns:a16="http://schemas.microsoft.com/office/drawing/2014/main" id="{E8037415-3437-4958-B313-8B48D7E089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49266" y="3071881"/>
            <a:ext cx="574742" cy="574742"/>
          </a:xfrm>
          <a:prstGeom prst="rect">
            <a:avLst/>
          </a:prstGeom>
        </p:spPr>
      </p:pic>
    </p:spTree>
    <p:extLst>
      <p:ext uri="{BB962C8B-B14F-4D97-AF65-F5344CB8AC3E}">
        <p14:creationId xmlns:p14="http://schemas.microsoft.com/office/powerpoint/2010/main" val="429339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53405D-C257-4D7C-94E4-E6FE33CFAF4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7A224E4-4242-479B-866C-7068A44EBDA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5300314-B8F1-4930-A2A0-9BDA29F30931}"/>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7B4E1D58-ABEB-46C6-8F10-725C64CA2B7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000B3F1-9E9D-46BB-AE2A-4E4F4FD2F465}"/>
              </a:ext>
            </a:extLst>
          </p:cNvPr>
          <p:cNvSpPr>
            <a:spLocks noGrp="1"/>
          </p:cNvSpPr>
          <p:nvPr>
            <p:ph type="body" sz="quarter" idx="13"/>
          </p:nvPr>
        </p:nvSpPr>
        <p:spPr/>
        <p:txBody>
          <a:bodyPr/>
          <a:lstStyle/>
          <a:p>
            <a:endParaRPr lang="en-ZA"/>
          </a:p>
        </p:txBody>
      </p:sp>
      <p:grpSp>
        <p:nvGrpSpPr>
          <p:cNvPr id="35" name="Group 34">
            <a:extLst>
              <a:ext uri="{FF2B5EF4-FFF2-40B4-BE49-F238E27FC236}">
                <a16:creationId xmlns:a16="http://schemas.microsoft.com/office/drawing/2014/main" id="{BD354819-0C67-4F33-90B1-198BADD4BF5A}"/>
              </a:ext>
            </a:extLst>
          </p:cNvPr>
          <p:cNvGrpSpPr/>
          <p:nvPr/>
        </p:nvGrpSpPr>
        <p:grpSpPr>
          <a:xfrm>
            <a:off x="424545" y="1927355"/>
            <a:ext cx="10317437" cy="4035799"/>
            <a:chOff x="645663" y="2075675"/>
            <a:chExt cx="9009764" cy="3524286"/>
          </a:xfrm>
        </p:grpSpPr>
        <p:grpSp>
          <p:nvGrpSpPr>
            <p:cNvPr id="7" name="Group 6">
              <a:extLst>
                <a:ext uri="{FF2B5EF4-FFF2-40B4-BE49-F238E27FC236}">
                  <a16:creationId xmlns:a16="http://schemas.microsoft.com/office/drawing/2014/main" id="{6E8A159F-52A5-4970-AF9D-A3D32DD0213D}"/>
                </a:ext>
              </a:extLst>
            </p:cNvPr>
            <p:cNvGrpSpPr/>
            <p:nvPr/>
          </p:nvGrpSpPr>
          <p:grpSpPr>
            <a:xfrm>
              <a:off x="5550327" y="2583118"/>
              <a:ext cx="1091346" cy="2507665"/>
              <a:chOff x="13308655" y="4370352"/>
              <a:chExt cx="2410494" cy="5538768"/>
            </a:xfrm>
          </p:grpSpPr>
          <p:sp>
            <p:nvSpPr>
              <p:cNvPr id="8" name="Freeform 1">
                <a:extLst>
                  <a:ext uri="{FF2B5EF4-FFF2-40B4-BE49-F238E27FC236}">
                    <a16:creationId xmlns:a16="http://schemas.microsoft.com/office/drawing/2014/main" id="{E57898DA-8AC0-4884-AB69-4E9EE5AC2758}"/>
                  </a:ext>
                </a:extLst>
              </p:cNvPr>
              <p:cNvSpPr>
                <a:spLocks noChangeArrowheads="1"/>
              </p:cNvSpPr>
              <p:nvPr/>
            </p:nvSpPr>
            <p:spPr bwMode="auto">
              <a:xfrm>
                <a:off x="13769257" y="4370352"/>
                <a:ext cx="1949892" cy="5538768"/>
              </a:xfrm>
              <a:custGeom>
                <a:avLst/>
                <a:gdLst>
                  <a:gd name="T0" fmla="*/ 1119 w 2238"/>
                  <a:gd name="T1" fmla="*/ 0 h 6364"/>
                  <a:gd name="T2" fmla="*/ 590 w 2238"/>
                  <a:gd name="T3" fmla="*/ 0 h 6364"/>
                  <a:gd name="T4" fmla="*/ 590 w 2238"/>
                  <a:gd name="T5" fmla="*/ 380 h 6364"/>
                  <a:gd name="T6" fmla="*/ 590 w 2238"/>
                  <a:gd name="T7" fmla="*/ 380 h 6364"/>
                  <a:gd name="T8" fmla="*/ 0 w 2238"/>
                  <a:gd name="T9" fmla="*/ 3182 h 6364"/>
                  <a:gd name="T10" fmla="*/ 0 w 2238"/>
                  <a:gd name="T11" fmla="*/ 3182 h 6364"/>
                  <a:gd name="T12" fmla="*/ 590 w 2238"/>
                  <a:gd name="T13" fmla="*/ 5984 h 6364"/>
                  <a:gd name="T14" fmla="*/ 590 w 2238"/>
                  <a:gd name="T15" fmla="*/ 6363 h 6364"/>
                  <a:gd name="T16" fmla="*/ 1119 w 2238"/>
                  <a:gd name="T17" fmla="*/ 6363 h 6364"/>
                  <a:gd name="T18" fmla="*/ 1119 w 2238"/>
                  <a:gd name="T19" fmla="*/ 6363 h 6364"/>
                  <a:gd name="T20" fmla="*/ 2237 w 2238"/>
                  <a:gd name="T21" fmla="*/ 3182 h 6364"/>
                  <a:gd name="T22" fmla="*/ 2237 w 2238"/>
                  <a:gd name="T23" fmla="*/ 3182 h 6364"/>
                  <a:gd name="T24" fmla="*/ 1119 w 2238"/>
                  <a:gd name="T25" fmla="*/ 0 h 6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38" h="6364">
                    <a:moveTo>
                      <a:pt x="1119" y="0"/>
                    </a:moveTo>
                    <a:lnTo>
                      <a:pt x="590" y="0"/>
                    </a:lnTo>
                    <a:lnTo>
                      <a:pt x="590" y="380"/>
                    </a:lnTo>
                    <a:lnTo>
                      <a:pt x="590" y="380"/>
                    </a:lnTo>
                    <a:cubicBezTo>
                      <a:pt x="238" y="918"/>
                      <a:pt x="0" y="1970"/>
                      <a:pt x="0" y="3182"/>
                    </a:cubicBezTo>
                    <a:lnTo>
                      <a:pt x="0" y="3182"/>
                    </a:lnTo>
                    <a:cubicBezTo>
                      <a:pt x="0" y="4393"/>
                      <a:pt x="238" y="5447"/>
                      <a:pt x="590" y="5984"/>
                    </a:cubicBezTo>
                    <a:lnTo>
                      <a:pt x="590" y="6363"/>
                    </a:lnTo>
                    <a:lnTo>
                      <a:pt x="1119" y="6363"/>
                    </a:lnTo>
                    <a:lnTo>
                      <a:pt x="1119" y="6363"/>
                    </a:lnTo>
                    <a:cubicBezTo>
                      <a:pt x="1737" y="6363"/>
                      <a:pt x="2237" y="4939"/>
                      <a:pt x="2237" y="3182"/>
                    </a:cubicBezTo>
                    <a:lnTo>
                      <a:pt x="2237" y="3182"/>
                    </a:lnTo>
                    <a:cubicBezTo>
                      <a:pt x="2237" y="1425"/>
                      <a:pt x="1737" y="0"/>
                      <a:pt x="1119" y="0"/>
                    </a:cubicBezTo>
                  </a:path>
                </a:pathLst>
              </a:custGeom>
              <a:solidFill>
                <a:schemeClr val="accent5">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9" name="Freeform 2">
                <a:extLst>
                  <a:ext uri="{FF2B5EF4-FFF2-40B4-BE49-F238E27FC236}">
                    <a16:creationId xmlns:a16="http://schemas.microsoft.com/office/drawing/2014/main" id="{61FF4FAE-DB8E-4E33-854B-F2D7B7285D32}"/>
                  </a:ext>
                </a:extLst>
              </p:cNvPr>
              <p:cNvSpPr>
                <a:spLocks noChangeArrowheads="1"/>
              </p:cNvSpPr>
              <p:nvPr/>
            </p:nvSpPr>
            <p:spPr bwMode="auto">
              <a:xfrm>
                <a:off x="13308655" y="4370352"/>
                <a:ext cx="1946054" cy="5538768"/>
              </a:xfrm>
              <a:custGeom>
                <a:avLst/>
                <a:gdLst>
                  <a:gd name="T0" fmla="*/ 2236 w 2237"/>
                  <a:gd name="T1" fmla="*/ 3182 h 6364"/>
                  <a:gd name="T2" fmla="*/ 2236 w 2237"/>
                  <a:gd name="T3" fmla="*/ 3182 h 6364"/>
                  <a:gd name="T4" fmla="*/ 1119 w 2237"/>
                  <a:gd name="T5" fmla="*/ 6363 h 6364"/>
                  <a:gd name="T6" fmla="*/ 1119 w 2237"/>
                  <a:gd name="T7" fmla="*/ 6363 h 6364"/>
                  <a:gd name="T8" fmla="*/ 0 w 2237"/>
                  <a:gd name="T9" fmla="*/ 3182 h 6364"/>
                  <a:gd name="T10" fmla="*/ 0 w 2237"/>
                  <a:gd name="T11" fmla="*/ 3182 h 6364"/>
                  <a:gd name="T12" fmla="*/ 1119 w 2237"/>
                  <a:gd name="T13" fmla="*/ 0 h 6364"/>
                  <a:gd name="T14" fmla="*/ 1119 w 2237"/>
                  <a:gd name="T15" fmla="*/ 0 h 6364"/>
                  <a:gd name="T16" fmla="*/ 2236 w 2237"/>
                  <a:gd name="T17" fmla="*/ 3182 h 6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7" h="6364">
                    <a:moveTo>
                      <a:pt x="2236" y="3182"/>
                    </a:moveTo>
                    <a:lnTo>
                      <a:pt x="2236" y="3182"/>
                    </a:lnTo>
                    <a:cubicBezTo>
                      <a:pt x="2236" y="4939"/>
                      <a:pt x="1735" y="6363"/>
                      <a:pt x="1119" y="6363"/>
                    </a:cubicBezTo>
                    <a:lnTo>
                      <a:pt x="1119" y="6363"/>
                    </a:lnTo>
                    <a:cubicBezTo>
                      <a:pt x="501" y="6363"/>
                      <a:pt x="0" y="4939"/>
                      <a:pt x="0" y="3182"/>
                    </a:cubicBezTo>
                    <a:lnTo>
                      <a:pt x="0" y="3182"/>
                    </a:lnTo>
                    <a:cubicBezTo>
                      <a:pt x="0" y="1425"/>
                      <a:pt x="501" y="0"/>
                      <a:pt x="1119" y="0"/>
                    </a:cubicBezTo>
                    <a:lnTo>
                      <a:pt x="1119" y="0"/>
                    </a:lnTo>
                    <a:cubicBezTo>
                      <a:pt x="1735" y="0"/>
                      <a:pt x="2236" y="1425"/>
                      <a:pt x="2236" y="3182"/>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10" name="Freeform 3">
                <a:extLst>
                  <a:ext uri="{FF2B5EF4-FFF2-40B4-BE49-F238E27FC236}">
                    <a16:creationId xmlns:a16="http://schemas.microsoft.com/office/drawing/2014/main" id="{0D89874C-75E2-4D31-A95B-B72A8620E77B}"/>
                  </a:ext>
                </a:extLst>
              </p:cNvPr>
              <p:cNvSpPr>
                <a:spLocks noChangeArrowheads="1"/>
              </p:cNvSpPr>
              <p:nvPr/>
            </p:nvSpPr>
            <p:spPr bwMode="auto">
              <a:xfrm>
                <a:off x="13427645" y="4930752"/>
                <a:ext cx="1554539" cy="4421801"/>
              </a:xfrm>
              <a:custGeom>
                <a:avLst/>
                <a:gdLst>
                  <a:gd name="T0" fmla="*/ 1785 w 1786"/>
                  <a:gd name="T1" fmla="*/ 2540 h 5081"/>
                  <a:gd name="T2" fmla="*/ 1785 w 1786"/>
                  <a:gd name="T3" fmla="*/ 2540 h 5081"/>
                  <a:gd name="T4" fmla="*/ 892 w 1786"/>
                  <a:gd name="T5" fmla="*/ 5080 h 5081"/>
                  <a:gd name="T6" fmla="*/ 892 w 1786"/>
                  <a:gd name="T7" fmla="*/ 5080 h 5081"/>
                  <a:gd name="T8" fmla="*/ 0 w 1786"/>
                  <a:gd name="T9" fmla="*/ 2540 h 5081"/>
                  <a:gd name="T10" fmla="*/ 0 w 1786"/>
                  <a:gd name="T11" fmla="*/ 2540 h 5081"/>
                  <a:gd name="T12" fmla="*/ 892 w 1786"/>
                  <a:gd name="T13" fmla="*/ 0 h 5081"/>
                  <a:gd name="T14" fmla="*/ 892 w 1786"/>
                  <a:gd name="T15" fmla="*/ 0 h 5081"/>
                  <a:gd name="T16" fmla="*/ 1785 w 1786"/>
                  <a:gd name="T17" fmla="*/ 2540 h 5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6" h="5081">
                    <a:moveTo>
                      <a:pt x="1785" y="2540"/>
                    </a:moveTo>
                    <a:lnTo>
                      <a:pt x="1785" y="2540"/>
                    </a:lnTo>
                    <a:cubicBezTo>
                      <a:pt x="1785" y="3942"/>
                      <a:pt x="1386" y="5080"/>
                      <a:pt x="892" y="5080"/>
                    </a:cubicBezTo>
                    <a:lnTo>
                      <a:pt x="892" y="5080"/>
                    </a:lnTo>
                    <a:cubicBezTo>
                      <a:pt x="399" y="5080"/>
                      <a:pt x="0" y="3942"/>
                      <a:pt x="0" y="2540"/>
                    </a:cubicBezTo>
                    <a:lnTo>
                      <a:pt x="0" y="2540"/>
                    </a:lnTo>
                    <a:cubicBezTo>
                      <a:pt x="0" y="1137"/>
                      <a:pt x="399" y="0"/>
                      <a:pt x="892" y="0"/>
                    </a:cubicBezTo>
                    <a:lnTo>
                      <a:pt x="892" y="0"/>
                    </a:lnTo>
                    <a:cubicBezTo>
                      <a:pt x="1386" y="0"/>
                      <a:pt x="1785" y="1137"/>
                      <a:pt x="1785" y="2540"/>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11" name="Freeform 4">
                <a:extLst>
                  <a:ext uri="{FF2B5EF4-FFF2-40B4-BE49-F238E27FC236}">
                    <a16:creationId xmlns:a16="http://schemas.microsoft.com/office/drawing/2014/main" id="{13248814-FA4D-42E0-912A-FBF8CB10CEA7}"/>
                  </a:ext>
                </a:extLst>
              </p:cNvPr>
              <p:cNvSpPr>
                <a:spLocks noChangeArrowheads="1"/>
              </p:cNvSpPr>
              <p:nvPr/>
            </p:nvSpPr>
            <p:spPr bwMode="auto">
              <a:xfrm>
                <a:off x="13565828" y="5567921"/>
                <a:ext cx="1109287" cy="3147463"/>
              </a:xfrm>
              <a:custGeom>
                <a:avLst/>
                <a:gdLst>
                  <a:gd name="T0" fmla="*/ 1272 w 1273"/>
                  <a:gd name="T1" fmla="*/ 1808 h 3616"/>
                  <a:gd name="T2" fmla="*/ 1272 w 1273"/>
                  <a:gd name="T3" fmla="*/ 1808 h 3616"/>
                  <a:gd name="T4" fmla="*/ 636 w 1273"/>
                  <a:gd name="T5" fmla="*/ 3615 h 3616"/>
                  <a:gd name="T6" fmla="*/ 636 w 1273"/>
                  <a:gd name="T7" fmla="*/ 3615 h 3616"/>
                  <a:gd name="T8" fmla="*/ 0 w 1273"/>
                  <a:gd name="T9" fmla="*/ 1808 h 3616"/>
                  <a:gd name="T10" fmla="*/ 0 w 1273"/>
                  <a:gd name="T11" fmla="*/ 1808 h 3616"/>
                  <a:gd name="T12" fmla="*/ 636 w 1273"/>
                  <a:gd name="T13" fmla="*/ 0 h 3616"/>
                  <a:gd name="T14" fmla="*/ 636 w 1273"/>
                  <a:gd name="T15" fmla="*/ 0 h 3616"/>
                  <a:gd name="T16" fmla="*/ 1272 w 1273"/>
                  <a:gd name="T17" fmla="*/ 1808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3" h="3616">
                    <a:moveTo>
                      <a:pt x="1272" y="1808"/>
                    </a:moveTo>
                    <a:lnTo>
                      <a:pt x="1272" y="1808"/>
                    </a:lnTo>
                    <a:cubicBezTo>
                      <a:pt x="1272" y="2807"/>
                      <a:pt x="987" y="3615"/>
                      <a:pt x="636" y="3615"/>
                    </a:cubicBezTo>
                    <a:lnTo>
                      <a:pt x="636" y="3615"/>
                    </a:lnTo>
                    <a:cubicBezTo>
                      <a:pt x="286" y="3615"/>
                      <a:pt x="0" y="2807"/>
                      <a:pt x="0" y="1808"/>
                    </a:cubicBezTo>
                    <a:lnTo>
                      <a:pt x="0" y="1808"/>
                    </a:lnTo>
                    <a:cubicBezTo>
                      <a:pt x="0" y="810"/>
                      <a:pt x="286" y="0"/>
                      <a:pt x="636" y="0"/>
                    </a:cubicBezTo>
                    <a:lnTo>
                      <a:pt x="636" y="0"/>
                    </a:lnTo>
                    <a:cubicBezTo>
                      <a:pt x="987" y="0"/>
                      <a:pt x="1272" y="810"/>
                      <a:pt x="1272" y="1808"/>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12" name="Freeform 5">
                <a:extLst>
                  <a:ext uri="{FF2B5EF4-FFF2-40B4-BE49-F238E27FC236}">
                    <a16:creationId xmlns:a16="http://schemas.microsoft.com/office/drawing/2014/main" id="{BF8142D1-A583-4011-AF97-82A327C4FB24}"/>
                  </a:ext>
                </a:extLst>
              </p:cNvPr>
              <p:cNvSpPr>
                <a:spLocks noChangeArrowheads="1"/>
              </p:cNvSpPr>
              <p:nvPr/>
            </p:nvSpPr>
            <p:spPr bwMode="auto">
              <a:xfrm>
                <a:off x="13700169" y="6101457"/>
                <a:ext cx="733130" cy="2080396"/>
              </a:xfrm>
              <a:custGeom>
                <a:avLst/>
                <a:gdLst>
                  <a:gd name="T0" fmla="*/ 840 w 841"/>
                  <a:gd name="T1" fmla="*/ 1194 h 2388"/>
                  <a:gd name="T2" fmla="*/ 840 w 841"/>
                  <a:gd name="T3" fmla="*/ 1194 h 2388"/>
                  <a:gd name="T4" fmla="*/ 421 w 841"/>
                  <a:gd name="T5" fmla="*/ 2387 h 2388"/>
                  <a:gd name="T6" fmla="*/ 421 w 841"/>
                  <a:gd name="T7" fmla="*/ 2387 h 2388"/>
                  <a:gd name="T8" fmla="*/ 0 w 841"/>
                  <a:gd name="T9" fmla="*/ 1194 h 2388"/>
                  <a:gd name="T10" fmla="*/ 0 w 841"/>
                  <a:gd name="T11" fmla="*/ 1194 h 2388"/>
                  <a:gd name="T12" fmla="*/ 421 w 841"/>
                  <a:gd name="T13" fmla="*/ 0 h 2388"/>
                  <a:gd name="T14" fmla="*/ 421 w 841"/>
                  <a:gd name="T15" fmla="*/ 0 h 2388"/>
                  <a:gd name="T16" fmla="*/ 840 w 841"/>
                  <a:gd name="T17" fmla="*/ 1194 h 2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1" h="2388">
                    <a:moveTo>
                      <a:pt x="840" y="1194"/>
                    </a:moveTo>
                    <a:lnTo>
                      <a:pt x="840" y="1194"/>
                    </a:lnTo>
                    <a:cubicBezTo>
                      <a:pt x="840" y="1853"/>
                      <a:pt x="652" y="2387"/>
                      <a:pt x="421" y="2387"/>
                    </a:cubicBezTo>
                    <a:lnTo>
                      <a:pt x="421" y="2387"/>
                    </a:lnTo>
                    <a:cubicBezTo>
                      <a:pt x="189" y="2387"/>
                      <a:pt x="0" y="1853"/>
                      <a:pt x="0" y="1194"/>
                    </a:cubicBezTo>
                    <a:lnTo>
                      <a:pt x="0" y="1194"/>
                    </a:lnTo>
                    <a:cubicBezTo>
                      <a:pt x="0" y="535"/>
                      <a:pt x="189" y="0"/>
                      <a:pt x="421" y="0"/>
                    </a:cubicBezTo>
                    <a:lnTo>
                      <a:pt x="421" y="0"/>
                    </a:lnTo>
                    <a:cubicBezTo>
                      <a:pt x="652" y="0"/>
                      <a:pt x="840" y="535"/>
                      <a:pt x="840" y="1194"/>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13" name="Freeform 6">
                <a:extLst>
                  <a:ext uri="{FF2B5EF4-FFF2-40B4-BE49-F238E27FC236}">
                    <a16:creationId xmlns:a16="http://schemas.microsoft.com/office/drawing/2014/main" id="{F257EAC3-D2B2-492C-B5EC-4969E1E3D5ED}"/>
                  </a:ext>
                </a:extLst>
              </p:cNvPr>
              <p:cNvSpPr>
                <a:spLocks noChangeArrowheads="1"/>
              </p:cNvSpPr>
              <p:nvPr/>
            </p:nvSpPr>
            <p:spPr bwMode="auto">
              <a:xfrm>
                <a:off x="13853702" y="6673373"/>
                <a:ext cx="326263" cy="932725"/>
              </a:xfrm>
              <a:custGeom>
                <a:avLst/>
                <a:gdLst>
                  <a:gd name="T0" fmla="*/ 376 w 377"/>
                  <a:gd name="T1" fmla="*/ 535 h 1070"/>
                  <a:gd name="T2" fmla="*/ 376 w 377"/>
                  <a:gd name="T3" fmla="*/ 535 h 1070"/>
                  <a:gd name="T4" fmla="*/ 187 w 377"/>
                  <a:gd name="T5" fmla="*/ 1069 h 1070"/>
                  <a:gd name="T6" fmla="*/ 187 w 377"/>
                  <a:gd name="T7" fmla="*/ 1069 h 1070"/>
                  <a:gd name="T8" fmla="*/ 0 w 377"/>
                  <a:gd name="T9" fmla="*/ 535 h 1070"/>
                  <a:gd name="T10" fmla="*/ 0 w 377"/>
                  <a:gd name="T11" fmla="*/ 535 h 1070"/>
                  <a:gd name="T12" fmla="*/ 187 w 377"/>
                  <a:gd name="T13" fmla="*/ 0 h 1070"/>
                  <a:gd name="T14" fmla="*/ 187 w 377"/>
                  <a:gd name="T15" fmla="*/ 0 h 1070"/>
                  <a:gd name="T16" fmla="*/ 376 w 377"/>
                  <a:gd name="T17" fmla="*/ 535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1070">
                    <a:moveTo>
                      <a:pt x="376" y="535"/>
                    </a:moveTo>
                    <a:lnTo>
                      <a:pt x="376" y="535"/>
                    </a:lnTo>
                    <a:cubicBezTo>
                      <a:pt x="376" y="830"/>
                      <a:pt x="291" y="1069"/>
                      <a:pt x="187" y="1069"/>
                    </a:cubicBezTo>
                    <a:lnTo>
                      <a:pt x="187" y="1069"/>
                    </a:lnTo>
                    <a:cubicBezTo>
                      <a:pt x="84" y="1069"/>
                      <a:pt x="0" y="830"/>
                      <a:pt x="0" y="535"/>
                    </a:cubicBezTo>
                    <a:lnTo>
                      <a:pt x="0" y="535"/>
                    </a:lnTo>
                    <a:cubicBezTo>
                      <a:pt x="0" y="239"/>
                      <a:pt x="84" y="0"/>
                      <a:pt x="187" y="0"/>
                    </a:cubicBezTo>
                    <a:lnTo>
                      <a:pt x="187" y="0"/>
                    </a:lnTo>
                    <a:cubicBezTo>
                      <a:pt x="291" y="0"/>
                      <a:pt x="376" y="239"/>
                      <a:pt x="376" y="535"/>
                    </a:cubicBezTo>
                  </a:path>
                </a:pathLst>
              </a:custGeom>
              <a:solidFill>
                <a:srgbClr val="EDED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grpSp>
        <p:sp>
          <p:nvSpPr>
            <p:cNvPr id="14" name="Freeform 7">
              <a:extLst>
                <a:ext uri="{FF2B5EF4-FFF2-40B4-BE49-F238E27FC236}">
                  <a16:creationId xmlns:a16="http://schemas.microsoft.com/office/drawing/2014/main" id="{36C5669F-B57F-451B-996F-A74E50CAB576}"/>
                </a:ext>
              </a:extLst>
            </p:cNvPr>
            <p:cNvSpPr>
              <a:spLocks noChangeArrowheads="1"/>
            </p:cNvSpPr>
            <p:nvPr/>
          </p:nvSpPr>
          <p:spPr bwMode="auto">
            <a:xfrm>
              <a:off x="5235228" y="3837819"/>
              <a:ext cx="667320" cy="34756"/>
            </a:xfrm>
            <a:custGeom>
              <a:avLst/>
              <a:gdLst>
                <a:gd name="T0" fmla="*/ 1571 w 1692"/>
                <a:gd name="T1" fmla="*/ 0 h 87"/>
                <a:gd name="T2" fmla="*/ 1571 w 1692"/>
                <a:gd name="T3" fmla="*/ 0 h 87"/>
                <a:gd name="T4" fmla="*/ 0 w 1692"/>
                <a:gd name="T5" fmla="*/ 0 h 87"/>
                <a:gd name="T6" fmla="*/ 0 w 1692"/>
                <a:gd name="T7" fmla="*/ 86 h 87"/>
                <a:gd name="T8" fmla="*/ 1571 w 1692"/>
                <a:gd name="T9" fmla="*/ 86 h 87"/>
                <a:gd name="T10" fmla="*/ 1691 w 1692"/>
                <a:gd name="T11" fmla="*/ 0 h 87"/>
                <a:gd name="T12" fmla="*/ 1571 w 1692"/>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1692" h="87">
                  <a:moveTo>
                    <a:pt x="1571" y="0"/>
                  </a:moveTo>
                  <a:lnTo>
                    <a:pt x="1571" y="0"/>
                  </a:lnTo>
                  <a:lnTo>
                    <a:pt x="0" y="0"/>
                  </a:lnTo>
                  <a:lnTo>
                    <a:pt x="0" y="86"/>
                  </a:lnTo>
                  <a:lnTo>
                    <a:pt x="1571" y="86"/>
                  </a:lnTo>
                  <a:lnTo>
                    <a:pt x="1691" y="0"/>
                  </a:lnTo>
                  <a:lnTo>
                    <a:pt x="1571" y="0"/>
                  </a:lnTo>
                </a:path>
              </a:pathLst>
            </a:custGeom>
            <a:solidFill>
              <a:srgbClr val="D1D3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15" name="Freeform 8">
              <a:extLst>
                <a:ext uri="{FF2B5EF4-FFF2-40B4-BE49-F238E27FC236}">
                  <a16:creationId xmlns:a16="http://schemas.microsoft.com/office/drawing/2014/main" id="{A4F983A2-D795-4AB9-A532-385A1411F69F}"/>
                </a:ext>
              </a:extLst>
            </p:cNvPr>
            <p:cNvSpPr>
              <a:spLocks noChangeArrowheads="1"/>
            </p:cNvSpPr>
            <p:nvPr/>
          </p:nvSpPr>
          <p:spPr bwMode="auto">
            <a:xfrm>
              <a:off x="5235228" y="3803062"/>
              <a:ext cx="667320" cy="34756"/>
            </a:xfrm>
            <a:custGeom>
              <a:avLst/>
              <a:gdLst>
                <a:gd name="T0" fmla="*/ 1691 w 1692"/>
                <a:gd name="T1" fmla="*/ 86 h 87"/>
                <a:gd name="T2" fmla="*/ 1571 w 1692"/>
                <a:gd name="T3" fmla="*/ 0 h 87"/>
                <a:gd name="T4" fmla="*/ 1571 w 1692"/>
                <a:gd name="T5" fmla="*/ 0 h 87"/>
                <a:gd name="T6" fmla="*/ 0 w 1692"/>
                <a:gd name="T7" fmla="*/ 0 h 87"/>
                <a:gd name="T8" fmla="*/ 0 w 1692"/>
                <a:gd name="T9" fmla="*/ 86 h 87"/>
                <a:gd name="T10" fmla="*/ 1641 w 1692"/>
                <a:gd name="T11" fmla="*/ 86 h 87"/>
                <a:gd name="T12" fmla="*/ 1640 w 1692"/>
                <a:gd name="T13" fmla="*/ 86 h 87"/>
                <a:gd name="T14" fmla="*/ 1691 w 1692"/>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2" h="87">
                  <a:moveTo>
                    <a:pt x="1691" y="86"/>
                  </a:moveTo>
                  <a:lnTo>
                    <a:pt x="1571" y="0"/>
                  </a:lnTo>
                  <a:lnTo>
                    <a:pt x="1571" y="0"/>
                  </a:lnTo>
                  <a:lnTo>
                    <a:pt x="0" y="0"/>
                  </a:lnTo>
                  <a:lnTo>
                    <a:pt x="0" y="86"/>
                  </a:lnTo>
                  <a:lnTo>
                    <a:pt x="1641" y="86"/>
                  </a:lnTo>
                  <a:lnTo>
                    <a:pt x="1640" y="86"/>
                  </a:lnTo>
                  <a:lnTo>
                    <a:pt x="1691" y="86"/>
                  </a:lnTo>
                </a:path>
              </a:pathLst>
            </a:custGeom>
            <a:solidFill>
              <a:srgbClr val="EDED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16" name="Freeform 9">
              <a:extLst>
                <a:ext uri="{FF2B5EF4-FFF2-40B4-BE49-F238E27FC236}">
                  <a16:creationId xmlns:a16="http://schemas.microsoft.com/office/drawing/2014/main" id="{29F66E39-BBD5-4D45-BEB2-BEED5D6797DC}"/>
                </a:ext>
              </a:extLst>
            </p:cNvPr>
            <p:cNvSpPr>
              <a:spLocks noChangeArrowheads="1"/>
            </p:cNvSpPr>
            <p:nvPr/>
          </p:nvSpPr>
          <p:spPr bwMode="auto">
            <a:xfrm>
              <a:off x="645663" y="3617117"/>
              <a:ext cx="2891721" cy="425763"/>
            </a:xfrm>
            <a:custGeom>
              <a:avLst/>
              <a:gdLst>
                <a:gd name="T0" fmla="*/ 5165 w 7336"/>
                <a:gd name="T1" fmla="*/ 0 h 1079"/>
                <a:gd name="T2" fmla="*/ 5165 w 7336"/>
                <a:gd name="T3" fmla="*/ 6 h 1079"/>
                <a:gd name="T4" fmla="*/ 0 w 7336"/>
                <a:gd name="T5" fmla="*/ 6 h 1079"/>
                <a:gd name="T6" fmla="*/ 649 w 7336"/>
                <a:gd name="T7" fmla="*/ 542 h 1079"/>
                <a:gd name="T8" fmla="*/ 0 w 7336"/>
                <a:gd name="T9" fmla="*/ 1078 h 1079"/>
                <a:gd name="T10" fmla="*/ 5165 w 7336"/>
                <a:gd name="T11" fmla="*/ 1078 h 1079"/>
                <a:gd name="T12" fmla="*/ 5165 w 7336"/>
                <a:gd name="T13" fmla="*/ 1071 h 1079"/>
                <a:gd name="T14" fmla="*/ 7335 w 7336"/>
                <a:gd name="T15" fmla="*/ 1071 h 1079"/>
                <a:gd name="T16" fmla="*/ 7335 w 7336"/>
                <a:gd name="T17" fmla="*/ 0 h 1079"/>
                <a:gd name="T18" fmla="*/ 5165 w 7336"/>
                <a:gd name="T19" fmla="*/ 0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6" h="1079">
                  <a:moveTo>
                    <a:pt x="5165" y="0"/>
                  </a:moveTo>
                  <a:lnTo>
                    <a:pt x="5165" y="6"/>
                  </a:lnTo>
                  <a:lnTo>
                    <a:pt x="0" y="6"/>
                  </a:lnTo>
                  <a:lnTo>
                    <a:pt x="649" y="542"/>
                  </a:lnTo>
                  <a:lnTo>
                    <a:pt x="0" y="1078"/>
                  </a:lnTo>
                  <a:lnTo>
                    <a:pt x="5165" y="1078"/>
                  </a:lnTo>
                  <a:lnTo>
                    <a:pt x="5165" y="1071"/>
                  </a:lnTo>
                  <a:lnTo>
                    <a:pt x="7335" y="1071"/>
                  </a:lnTo>
                  <a:lnTo>
                    <a:pt x="7335" y="0"/>
                  </a:lnTo>
                  <a:lnTo>
                    <a:pt x="5165" y="0"/>
                  </a:lnTo>
                </a:path>
              </a:pathLst>
            </a:custGeom>
            <a:solidFill>
              <a:schemeClr val="accent3"/>
            </a:solidFill>
            <a:ln>
              <a:noFill/>
            </a:ln>
            <a:effectLst/>
          </p:spPr>
          <p:txBody>
            <a:bodyPr wrap="none" anchor="ctr"/>
            <a:lstStyle/>
            <a:p>
              <a:endParaRPr lang="en-US" sz="2743" dirty="0"/>
            </a:p>
          </p:txBody>
        </p:sp>
        <p:sp>
          <p:nvSpPr>
            <p:cNvPr id="17" name="Freeform 10">
              <a:extLst>
                <a:ext uri="{FF2B5EF4-FFF2-40B4-BE49-F238E27FC236}">
                  <a16:creationId xmlns:a16="http://schemas.microsoft.com/office/drawing/2014/main" id="{1EE47426-D4D2-4742-92F6-4C817E55F323}"/>
                </a:ext>
              </a:extLst>
            </p:cNvPr>
            <p:cNvSpPr>
              <a:spLocks noChangeArrowheads="1"/>
            </p:cNvSpPr>
            <p:nvPr/>
          </p:nvSpPr>
          <p:spPr bwMode="auto">
            <a:xfrm>
              <a:off x="1088804" y="2716929"/>
              <a:ext cx="2886509" cy="1395464"/>
            </a:xfrm>
            <a:custGeom>
              <a:avLst/>
              <a:gdLst>
                <a:gd name="T0" fmla="*/ 367 w 7323"/>
                <a:gd name="T1" fmla="*/ 0 h 3539"/>
                <a:gd name="T2" fmla="*/ 792 w 7323"/>
                <a:gd name="T3" fmla="*/ 724 h 3539"/>
                <a:gd name="T4" fmla="*/ 0 w 7323"/>
                <a:gd name="T5" fmla="*/ 1006 h 3539"/>
                <a:gd name="T6" fmla="*/ 6956 w 7323"/>
                <a:gd name="T7" fmla="*/ 3538 h 3539"/>
                <a:gd name="T8" fmla="*/ 7322 w 7323"/>
                <a:gd name="T9" fmla="*/ 2530 h 3539"/>
                <a:gd name="T10" fmla="*/ 367 w 7323"/>
                <a:gd name="T11" fmla="*/ 0 h 3539"/>
              </a:gdLst>
              <a:ahLst/>
              <a:cxnLst>
                <a:cxn ang="0">
                  <a:pos x="T0" y="T1"/>
                </a:cxn>
                <a:cxn ang="0">
                  <a:pos x="T2" y="T3"/>
                </a:cxn>
                <a:cxn ang="0">
                  <a:pos x="T4" y="T5"/>
                </a:cxn>
                <a:cxn ang="0">
                  <a:pos x="T6" y="T7"/>
                </a:cxn>
                <a:cxn ang="0">
                  <a:pos x="T8" y="T9"/>
                </a:cxn>
                <a:cxn ang="0">
                  <a:pos x="T10" y="T11"/>
                </a:cxn>
              </a:cxnLst>
              <a:rect l="0" t="0" r="r" b="b"/>
              <a:pathLst>
                <a:path w="7323" h="3539">
                  <a:moveTo>
                    <a:pt x="367" y="0"/>
                  </a:moveTo>
                  <a:lnTo>
                    <a:pt x="792" y="724"/>
                  </a:lnTo>
                  <a:lnTo>
                    <a:pt x="0" y="1006"/>
                  </a:lnTo>
                  <a:lnTo>
                    <a:pt x="6956" y="3538"/>
                  </a:lnTo>
                  <a:lnTo>
                    <a:pt x="7322" y="2530"/>
                  </a:lnTo>
                  <a:lnTo>
                    <a:pt x="367" y="0"/>
                  </a:lnTo>
                </a:path>
              </a:pathLst>
            </a:custGeom>
            <a:solidFill>
              <a:schemeClr val="accent2"/>
            </a:solidFill>
            <a:ln>
              <a:noFill/>
            </a:ln>
            <a:effectLst/>
          </p:spPr>
          <p:txBody>
            <a:bodyPr wrap="none" anchor="ctr"/>
            <a:lstStyle/>
            <a:p>
              <a:endParaRPr lang="en-US" sz="2743" dirty="0"/>
            </a:p>
          </p:txBody>
        </p:sp>
        <p:sp>
          <p:nvSpPr>
            <p:cNvPr id="18" name="Freeform 11">
              <a:extLst>
                <a:ext uri="{FF2B5EF4-FFF2-40B4-BE49-F238E27FC236}">
                  <a16:creationId xmlns:a16="http://schemas.microsoft.com/office/drawing/2014/main" id="{C508387C-9D0B-4C02-BAC9-6A3A09B73401}"/>
                </a:ext>
              </a:extLst>
            </p:cNvPr>
            <p:cNvSpPr>
              <a:spLocks noChangeArrowheads="1"/>
            </p:cNvSpPr>
            <p:nvPr/>
          </p:nvSpPr>
          <p:spPr bwMode="auto">
            <a:xfrm>
              <a:off x="1088804" y="3544128"/>
              <a:ext cx="2886509" cy="1395464"/>
            </a:xfrm>
            <a:custGeom>
              <a:avLst/>
              <a:gdLst>
                <a:gd name="T0" fmla="*/ 366 w 7323"/>
                <a:gd name="T1" fmla="*/ 3540 h 3541"/>
                <a:gd name="T2" fmla="*/ 793 w 7323"/>
                <a:gd name="T3" fmla="*/ 2814 h 3541"/>
                <a:gd name="T4" fmla="*/ 0 w 7323"/>
                <a:gd name="T5" fmla="*/ 2532 h 3541"/>
                <a:gd name="T6" fmla="*/ 6956 w 7323"/>
                <a:gd name="T7" fmla="*/ 0 h 3541"/>
                <a:gd name="T8" fmla="*/ 7322 w 7323"/>
                <a:gd name="T9" fmla="*/ 1009 h 3541"/>
                <a:gd name="T10" fmla="*/ 366 w 7323"/>
                <a:gd name="T11" fmla="*/ 3540 h 3541"/>
              </a:gdLst>
              <a:ahLst/>
              <a:cxnLst>
                <a:cxn ang="0">
                  <a:pos x="T0" y="T1"/>
                </a:cxn>
                <a:cxn ang="0">
                  <a:pos x="T2" y="T3"/>
                </a:cxn>
                <a:cxn ang="0">
                  <a:pos x="T4" y="T5"/>
                </a:cxn>
                <a:cxn ang="0">
                  <a:pos x="T6" y="T7"/>
                </a:cxn>
                <a:cxn ang="0">
                  <a:pos x="T8" y="T9"/>
                </a:cxn>
                <a:cxn ang="0">
                  <a:pos x="T10" y="T11"/>
                </a:cxn>
              </a:cxnLst>
              <a:rect l="0" t="0" r="r" b="b"/>
              <a:pathLst>
                <a:path w="7323" h="3541">
                  <a:moveTo>
                    <a:pt x="366" y="3540"/>
                  </a:moveTo>
                  <a:lnTo>
                    <a:pt x="793" y="2814"/>
                  </a:lnTo>
                  <a:lnTo>
                    <a:pt x="0" y="2532"/>
                  </a:lnTo>
                  <a:lnTo>
                    <a:pt x="6956" y="0"/>
                  </a:lnTo>
                  <a:lnTo>
                    <a:pt x="7322" y="1009"/>
                  </a:lnTo>
                  <a:lnTo>
                    <a:pt x="366" y="3540"/>
                  </a:lnTo>
                </a:path>
              </a:pathLst>
            </a:custGeom>
            <a:solidFill>
              <a:schemeClr val="accent4"/>
            </a:solidFill>
            <a:ln>
              <a:noFill/>
            </a:ln>
            <a:effectLst/>
          </p:spPr>
          <p:txBody>
            <a:bodyPr wrap="none" anchor="ctr"/>
            <a:lstStyle/>
            <a:p>
              <a:endParaRPr lang="en-US" sz="2743" dirty="0"/>
            </a:p>
          </p:txBody>
        </p:sp>
        <p:sp>
          <p:nvSpPr>
            <p:cNvPr id="19" name="Freeform 12">
              <a:extLst>
                <a:ext uri="{FF2B5EF4-FFF2-40B4-BE49-F238E27FC236}">
                  <a16:creationId xmlns:a16="http://schemas.microsoft.com/office/drawing/2014/main" id="{3F7C6F0C-D47C-4479-9C5D-03F08F3EC393}"/>
                </a:ext>
              </a:extLst>
            </p:cNvPr>
            <p:cNvSpPr>
              <a:spLocks noChangeArrowheads="1"/>
            </p:cNvSpPr>
            <p:nvPr/>
          </p:nvSpPr>
          <p:spPr bwMode="auto">
            <a:xfrm>
              <a:off x="1870821" y="3723122"/>
              <a:ext cx="2424250" cy="1876839"/>
            </a:xfrm>
            <a:custGeom>
              <a:avLst/>
              <a:gdLst>
                <a:gd name="T0" fmla="*/ 4151 w 6153"/>
                <a:gd name="T1" fmla="*/ 1699 h 4762"/>
                <a:gd name="T2" fmla="*/ 772 w 6153"/>
                <a:gd name="T3" fmla="*/ 4761 h 4762"/>
                <a:gd name="T4" fmla="*/ 842 w 6153"/>
                <a:gd name="T5" fmla="*/ 3851 h 4762"/>
                <a:gd name="T6" fmla="*/ 0 w 6153"/>
                <a:gd name="T7" fmla="*/ 3859 h 4762"/>
                <a:gd name="T8" fmla="*/ 3643 w 6153"/>
                <a:gd name="T9" fmla="*/ 801 h 4762"/>
                <a:gd name="T10" fmla="*/ 3643 w 6153"/>
                <a:gd name="T11" fmla="*/ 801 h 4762"/>
                <a:gd name="T12" fmla="*/ 6152 w 6153"/>
                <a:gd name="T13" fmla="*/ 0 h 4762"/>
                <a:gd name="T14" fmla="*/ 6152 w 6153"/>
                <a:gd name="T15" fmla="*/ 582 h 4762"/>
                <a:gd name="T16" fmla="*/ 6152 w 6153"/>
                <a:gd name="T17" fmla="*/ 582 h 4762"/>
                <a:gd name="T18" fmla="*/ 4151 w 6153"/>
                <a:gd name="T19" fmla="*/ 1699 h 4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53" h="4762">
                  <a:moveTo>
                    <a:pt x="4151" y="1699"/>
                  </a:moveTo>
                  <a:lnTo>
                    <a:pt x="772" y="4761"/>
                  </a:lnTo>
                  <a:lnTo>
                    <a:pt x="842" y="3851"/>
                  </a:lnTo>
                  <a:lnTo>
                    <a:pt x="0" y="3859"/>
                  </a:lnTo>
                  <a:lnTo>
                    <a:pt x="3643" y="801"/>
                  </a:lnTo>
                  <a:lnTo>
                    <a:pt x="3643" y="801"/>
                  </a:lnTo>
                  <a:cubicBezTo>
                    <a:pt x="4250" y="310"/>
                    <a:pt x="4825" y="0"/>
                    <a:pt x="6152" y="0"/>
                  </a:cubicBezTo>
                  <a:lnTo>
                    <a:pt x="6152" y="582"/>
                  </a:lnTo>
                  <a:lnTo>
                    <a:pt x="6152" y="582"/>
                  </a:lnTo>
                  <a:cubicBezTo>
                    <a:pt x="5473" y="641"/>
                    <a:pt x="4624" y="1226"/>
                    <a:pt x="4151" y="1699"/>
                  </a:cubicBezTo>
                </a:path>
              </a:pathLst>
            </a:custGeom>
            <a:solidFill>
              <a:schemeClr val="accent6"/>
            </a:solidFill>
            <a:ln>
              <a:noFill/>
            </a:ln>
            <a:effectLst/>
          </p:spPr>
          <p:txBody>
            <a:bodyPr wrap="none" anchor="ctr"/>
            <a:lstStyle/>
            <a:p>
              <a:endParaRPr lang="en-US" sz="2743" dirty="0"/>
            </a:p>
          </p:txBody>
        </p:sp>
        <p:sp>
          <p:nvSpPr>
            <p:cNvPr id="20" name="Freeform 65">
              <a:extLst>
                <a:ext uri="{FF2B5EF4-FFF2-40B4-BE49-F238E27FC236}">
                  <a16:creationId xmlns:a16="http://schemas.microsoft.com/office/drawing/2014/main" id="{260D8872-DEDC-431B-B50C-9A4B211D97DF}"/>
                </a:ext>
              </a:extLst>
            </p:cNvPr>
            <p:cNvSpPr>
              <a:spLocks noChangeArrowheads="1"/>
            </p:cNvSpPr>
            <p:nvPr/>
          </p:nvSpPr>
          <p:spPr bwMode="auto">
            <a:xfrm>
              <a:off x="1870821" y="2075675"/>
              <a:ext cx="2424250" cy="1876839"/>
            </a:xfrm>
            <a:custGeom>
              <a:avLst/>
              <a:gdLst>
                <a:gd name="T0" fmla="*/ 4151 w 6153"/>
                <a:gd name="T1" fmla="*/ 3064 h 4763"/>
                <a:gd name="T2" fmla="*/ 772 w 6153"/>
                <a:gd name="T3" fmla="*/ 0 h 4763"/>
                <a:gd name="T4" fmla="*/ 842 w 6153"/>
                <a:gd name="T5" fmla="*/ 911 h 4763"/>
                <a:gd name="T6" fmla="*/ 0 w 6153"/>
                <a:gd name="T7" fmla="*/ 902 h 4763"/>
                <a:gd name="T8" fmla="*/ 3643 w 6153"/>
                <a:gd name="T9" fmla="*/ 3962 h 4763"/>
                <a:gd name="T10" fmla="*/ 3643 w 6153"/>
                <a:gd name="T11" fmla="*/ 3962 h 4763"/>
                <a:gd name="T12" fmla="*/ 6152 w 6153"/>
                <a:gd name="T13" fmla="*/ 4762 h 4763"/>
                <a:gd name="T14" fmla="*/ 6152 w 6153"/>
                <a:gd name="T15" fmla="*/ 4180 h 4763"/>
                <a:gd name="T16" fmla="*/ 6152 w 6153"/>
                <a:gd name="T17" fmla="*/ 4180 h 4763"/>
                <a:gd name="T18" fmla="*/ 4151 w 6153"/>
                <a:gd name="T19" fmla="*/ 3064 h 4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53" h="4763">
                  <a:moveTo>
                    <a:pt x="4151" y="3064"/>
                  </a:moveTo>
                  <a:lnTo>
                    <a:pt x="772" y="0"/>
                  </a:lnTo>
                  <a:lnTo>
                    <a:pt x="842" y="911"/>
                  </a:lnTo>
                  <a:lnTo>
                    <a:pt x="0" y="902"/>
                  </a:lnTo>
                  <a:lnTo>
                    <a:pt x="3643" y="3962"/>
                  </a:lnTo>
                  <a:lnTo>
                    <a:pt x="3643" y="3962"/>
                  </a:lnTo>
                  <a:cubicBezTo>
                    <a:pt x="4250" y="4452"/>
                    <a:pt x="4825" y="4762"/>
                    <a:pt x="6152" y="4762"/>
                  </a:cubicBezTo>
                  <a:lnTo>
                    <a:pt x="6152" y="4180"/>
                  </a:lnTo>
                  <a:lnTo>
                    <a:pt x="6152" y="4180"/>
                  </a:lnTo>
                  <a:cubicBezTo>
                    <a:pt x="5473" y="4121"/>
                    <a:pt x="4624" y="3536"/>
                    <a:pt x="4151" y="3064"/>
                  </a:cubicBezTo>
                </a:path>
              </a:pathLst>
            </a:custGeom>
            <a:solidFill>
              <a:schemeClr val="accent1"/>
            </a:solidFill>
            <a:ln>
              <a:noFill/>
            </a:ln>
            <a:effectLst/>
          </p:spPr>
          <p:txBody>
            <a:bodyPr wrap="none" anchor="ctr"/>
            <a:lstStyle/>
            <a:p>
              <a:endParaRPr lang="en-US" sz="2743" dirty="0"/>
            </a:p>
          </p:txBody>
        </p:sp>
        <p:sp>
          <p:nvSpPr>
            <p:cNvPr id="21" name="Freeform 78">
              <a:extLst>
                <a:ext uri="{FF2B5EF4-FFF2-40B4-BE49-F238E27FC236}">
                  <a16:creationId xmlns:a16="http://schemas.microsoft.com/office/drawing/2014/main" id="{761A2BB5-D3D6-4F72-91CB-5B918715ED5D}"/>
                </a:ext>
              </a:extLst>
            </p:cNvPr>
            <p:cNvSpPr>
              <a:spLocks noChangeArrowheads="1"/>
            </p:cNvSpPr>
            <p:nvPr/>
          </p:nvSpPr>
          <p:spPr bwMode="auto">
            <a:xfrm>
              <a:off x="4295072" y="3723123"/>
              <a:ext cx="288477" cy="114696"/>
            </a:xfrm>
            <a:custGeom>
              <a:avLst/>
              <a:gdLst>
                <a:gd name="T0" fmla="*/ 732 w 733"/>
                <a:gd name="T1" fmla="*/ 291 h 292"/>
                <a:gd name="T2" fmla="*/ 0 w 733"/>
                <a:gd name="T3" fmla="*/ 291 h 292"/>
                <a:gd name="T4" fmla="*/ 0 w 733"/>
                <a:gd name="T5" fmla="*/ 0 h 292"/>
                <a:gd name="T6" fmla="*/ 732 w 733"/>
                <a:gd name="T7" fmla="*/ 0 h 292"/>
                <a:gd name="T8" fmla="*/ 732 w 733"/>
                <a:gd name="T9" fmla="*/ 291 h 292"/>
              </a:gdLst>
              <a:ahLst/>
              <a:cxnLst>
                <a:cxn ang="0">
                  <a:pos x="T0" y="T1"/>
                </a:cxn>
                <a:cxn ang="0">
                  <a:pos x="T2" y="T3"/>
                </a:cxn>
                <a:cxn ang="0">
                  <a:pos x="T4" y="T5"/>
                </a:cxn>
                <a:cxn ang="0">
                  <a:pos x="T6" y="T7"/>
                </a:cxn>
                <a:cxn ang="0">
                  <a:pos x="T8" y="T9"/>
                </a:cxn>
              </a:cxnLst>
              <a:rect l="0" t="0" r="r" b="b"/>
              <a:pathLst>
                <a:path w="733" h="292">
                  <a:moveTo>
                    <a:pt x="732" y="291"/>
                  </a:moveTo>
                  <a:lnTo>
                    <a:pt x="0" y="291"/>
                  </a:lnTo>
                  <a:lnTo>
                    <a:pt x="0" y="0"/>
                  </a:lnTo>
                  <a:lnTo>
                    <a:pt x="732" y="0"/>
                  </a:lnTo>
                  <a:lnTo>
                    <a:pt x="732" y="291"/>
                  </a:lnTo>
                </a:path>
              </a:pathLst>
            </a:custGeom>
            <a:solidFill>
              <a:srgbClr val="EDED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22" name="Freeform 79">
              <a:extLst>
                <a:ext uri="{FF2B5EF4-FFF2-40B4-BE49-F238E27FC236}">
                  <a16:creationId xmlns:a16="http://schemas.microsoft.com/office/drawing/2014/main" id="{CA3C00E4-87D9-4943-AD94-8CF3529D8228}"/>
                </a:ext>
              </a:extLst>
            </p:cNvPr>
            <p:cNvSpPr>
              <a:spLocks noChangeArrowheads="1"/>
            </p:cNvSpPr>
            <p:nvPr/>
          </p:nvSpPr>
          <p:spPr bwMode="auto">
            <a:xfrm>
              <a:off x="4295072" y="3837819"/>
              <a:ext cx="288477" cy="114696"/>
            </a:xfrm>
            <a:custGeom>
              <a:avLst/>
              <a:gdLst>
                <a:gd name="T0" fmla="*/ 732 w 733"/>
                <a:gd name="T1" fmla="*/ 291 h 292"/>
                <a:gd name="T2" fmla="*/ 0 w 733"/>
                <a:gd name="T3" fmla="*/ 291 h 292"/>
                <a:gd name="T4" fmla="*/ 0 w 733"/>
                <a:gd name="T5" fmla="*/ 0 h 292"/>
                <a:gd name="T6" fmla="*/ 732 w 733"/>
                <a:gd name="T7" fmla="*/ 0 h 292"/>
                <a:gd name="T8" fmla="*/ 732 w 733"/>
                <a:gd name="T9" fmla="*/ 291 h 292"/>
              </a:gdLst>
              <a:ahLst/>
              <a:cxnLst>
                <a:cxn ang="0">
                  <a:pos x="T0" y="T1"/>
                </a:cxn>
                <a:cxn ang="0">
                  <a:pos x="T2" y="T3"/>
                </a:cxn>
                <a:cxn ang="0">
                  <a:pos x="T4" y="T5"/>
                </a:cxn>
                <a:cxn ang="0">
                  <a:pos x="T6" y="T7"/>
                </a:cxn>
                <a:cxn ang="0">
                  <a:pos x="T8" y="T9"/>
                </a:cxn>
              </a:cxnLst>
              <a:rect l="0" t="0" r="r" b="b"/>
              <a:pathLst>
                <a:path w="733" h="292">
                  <a:moveTo>
                    <a:pt x="732" y="291"/>
                  </a:moveTo>
                  <a:lnTo>
                    <a:pt x="0" y="291"/>
                  </a:lnTo>
                  <a:lnTo>
                    <a:pt x="0" y="0"/>
                  </a:lnTo>
                  <a:lnTo>
                    <a:pt x="732" y="0"/>
                  </a:lnTo>
                  <a:lnTo>
                    <a:pt x="732" y="291"/>
                  </a:lnTo>
                </a:path>
              </a:pathLst>
            </a:custGeom>
            <a:solidFill>
              <a:srgbClr val="D1D3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23" name="Freeform 80">
              <a:extLst>
                <a:ext uri="{FF2B5EF4-FFF2-40B4-BE49-F238E27FC236}">
                  <a16:creationId xmlns:a16="http://schemas.microsoft.com/office/drawing/2014/main" id="{A4AA2CBD-28FF-4E14-B8D3-155B9A20B91E}"/>
                </a:ext>
              </a:extLst>
            </p:cNvPr>
            <p:cNvSpPr>
              <a:spLocks noChangeArrowheads="1"/>
            </p:cNvSpPr>
            <p:nvPr/>
          </p:nvSpPr>
          <p:spPr bwMode="auto">
            <a:xfrm>
              <a:off x="4670439" y="3634495"/>
              <a:ext cx="479636" cy="205062"/>
            </a:xfrm>
            <a:custGeom>
              <a:avLst/>
              <a:gdLst>
                <a:gd name="T0" fmla="*/ 0 w 1216"/>
                <a:gd name="T1" fmla="*/ 0 h 519"/>
                <a:gd name="T2" fmla="*/ 0 w 1216"/>
                <a:gd name="T3" fmla="*/ 518 h 519"/>
                <a:gd name="T4" fmla="*/ 1215 w 1216"/>
                <a:gd name="T5" fmla="*/ 518 h 519"/>
                <a:gd name="T6" fmla="*/ 1215 w 1216"/>
                <a:gd name="T7" fmla="*/ 1 h 519"/>
                <a:gd name="T8" fmla="*/ 0 w 1216"/>
                <a:gd name="T9" fmla="*/ 0 h 519"/>
              </a:gdLst>
              <a:ahLst/>
              <a:cxnLst>
                <a:cxn ang="0">
                  <a:pos x="T0" y="T1"/>
                </a:cxn>
                <a:cxn ang="0">
                  <a:pos x="T2" y="T3"/>
                </a:cxn>
                <a:cxn ang="0">
                  <a:pos x="T4" y="T5"/>
                </a:cxn>
                <a:cxn ang="0">
                  <a:pos x="T6" y="T7"/>
                </a:cxn>
                <a:cxn ang="0">
                  <a:pos x="T8" y="T9"/>
                </a:cxn>
              </a:cxnLst>
              <a:rect l="0" t="0" r="r" b="b"/>
              <a:pathLst>
                <a:path w="1216" h="519">
                  <a:moveTo>
                    <a:pt x="0" y="0"/>
                  </a:moveTo>
                  <a:lnTo>
                    <a:pt x="0" y="518"/>
                  </a:lnTo>
                  <a:lnTo>
                    <a:pt x="1215" y="518"/>
                  </a:lnTo>
                  <a:lnTo>
                    <a:pt x="1215" y="1"/>
                  </a:lnTo>
                  <a:lnTo>
                    <a:pt x="0" y="0"/>
                  </a:lnTo>
                </a:path>
              </a:pathLst>
            </a:custGeom>
            <a:solidFill>
              <a:srgbClr val="EDED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24" name="Freeform 81">
              <a:extLst>
                <a:ext uri="{FF2B5EF4-FFF2-40B4-BE49-F238E27FC236}">
                  <a16:creationId xmlns:a16="http://schemas.microsoft.com/office/drawing/2014/main" id="{F89AF973-DACD-4E17-A597-54588499E12A}"/>
                </a:ext>
              </a:extLst>
            </p:cNvPr>
            <p:cNvSpPr>
              <a:spLocks noChangeArrowheads="1"/>
            </p:cNvSpPr>
            <p:nvPr/>
          </p:nvSpPr>
          <p:spPr bwMode="auto">
            <a:xfrm>
              <a:off x="4670439" y="3837818"/>
              <a:ext cx="479636" cy="203325"/>
            </a:xfrm>
            <a:custGeom>
              <a:avLst/>
              <a:gdLst>
                <a:gd name="T0" fmla="*/ 0 w 1216"/>
                <a:gd name="T1" fmla="*/ 0 h 516"/>
                <a:gd name="T2" fmla="*/ 0 w 1216"/>
                <a:gd name="T3" fmla="*/ 515 h 516"/>
                <a:gd name="T4" fmla="*/ 1215 w 1216"/>
                <a:gd name="T5" fmla="*/ 515 h 516"/>
                <a:gd name="T6" fmla="*/ 1215 w 1216"/>
                <a:gd name="T7" fmla="*/ 1 h 516"/>
                <a:gd name="T8" fmla="*/ 0 w 1216"/>
                <a:gd name="T9" fmla="*/ 0 h 516"/>
              </a:gdLst>
              <a:ahLst/>
              <a:cxnLst>
                <a:cxn ang="0">
                  <a:pos x="T0" y="T1"/>
                </a:cxn>
                <a:cxn ang="0">
                  <a:pos x="T2" y="T3"/>
                </a:cxn>
                <a:cxn ang="0">
                  <a:pos x="T4" y="T5"/>
                </a:cxn>
                <a:cxn ang="0">
                  <a:pos x="T6" y="T7"/>
                </a:cxn>
                <a:cxn ang="0">
                  <a:pos x="T8" y="T9"/>
                </a:cxn>
              </a:cxnLst>
              <a:rect l="0" t="0" r="r" b="b"/>
              <a:pathLst>
                <a:path w="1216" h="516">
                  <a:moveTo>
                    <a:pt x="0" y="0"/>
                  </a:moveTo>
                  <a:lnTo>
                    <a:pt x="0" y="515"/>
                  </a:lnTo>
                  <a:lnTo>
                    <a:pt x="1215" y="515"/>
                  </a:lnTo>
                  <a:lnTo>
                    <a:pt x="1215" y="1"/>
                  </a:lnTo>
                  <a:lnTo>
                    <a:pt x="0" y="0"/>
                  </a:lnTo>
                </a:path>
              </a:pathLst>
            </a:custGeom>
            <a:solidFill>
              <a:srgbClr val="D1D3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25" name="Freeform 82">
              <a:extLst>
                <a:ext uri="{FF2B5EF4-FFF2-40B4-BE49-F238E27FC236}">
                  <a16:creationId xmlns:a16="http://schemas.microsoft.com/office/drawing/2014/main" id="{1E38E0CF-0E0F-49B4-AB97-D7ABD178F1D7}"/>
                </a:ext>
              </a:extLst>
            </p:cNvPr>
            <p:cNvSpPr>
              <a:spLocks noChangeArrowheads="1"/>
            </p:cNvSpPr>
            <p:nvPr/>
          </p:nvSpPr>
          <p:spPr bwMode="auto">
            <a:xfrm>
              <a:off x="5148338" y="3636232"/>
              <a:ext cx="86891" cy="406648"/>
            </a:xfrm>
            <a:custGeom>
              <a:avLst/>
              <a:gdLst>
                <a:gd name="T0" fmla="*/ 0 w 221"/>
                <a:gd name="T1" fmla="*/ 1029 h 1030"/>
                <a:gd name="T2" fmla="*/ 220 w 221"/>
                <a:gd name="T3" fmla="*/ 809 h 1030"/>
                <a:gd name="T4" fmla="*/ 220 w 221"/>
                <a:gd name="T5" fmla="*/ 220 h 1030"/>
                <a:gd name="T6" fmla="*/ 0 w 221"/>
                <a:gd name="T7" fmla="*/ 0 h 1030"/>
                <a:gd name="T8" fmla="*/ 0 w 221"/>
                <a:gd name="T9" fmla="*/ 1029 h 1030"/>
              </a:gdLst>
              <a:ahLst/>
              <a:cxnLst>
                <a:cxn ang="0">
                  <a:pos x="T0" y="T1"/>
                </a:cxn>
                <a:cxn ang="0">
                  <a:pos x="T2" y="T3"/>
                </a:cxn>
                <a:cxn ang="0">
                  <a:pos x="T4" y="T5"/>
                </a:cxn>
                <a:cxn ang="0">
                  <a:pos x="T6" y="T7"/>
                </a:cxn>
                <a:cxn ang="0">
                  <a:pos x="T8" y="T9"/>
                </a:cxn>
              </a:cxnLst>
              <a:rect l="0" t="0" r="r" b="b"/>
              <a:pathLst>
                <a:path w="221" h="1030">
                  <a:moveTo>
                    <a:pt x="0" y="1029"/>
                  </a:moveTo>
                  <a:lnTo>
                    <a:pt x="220" y="809"/>
                  </a:lnTo>
                  <a:lnTo>
                    <a:pt x="220" y="220"/>
                  </a:lnTo>
                  <a:lnTo>
                    <a:pt x="0" y="0"/>
                  </a:lnTo>
                  <a:lnTo>
                    <a:pt x="0" y="1029"/>
                  </a:lnTo>
                </a:path>
              </a:pathLst>
            </a:custGeom>
            <a:solidFill>
              <a:srgbClr val="D1D3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26" name="Freeform 83">
              <a:extLst>
                <a:ext uri="{FF2B5EF4-FFF2-40B4-BE49-F238E27FC236}">
                  <a16:creationId xmlns:a16="http://schemas.microsoft.com/office/drawing/2014/main" id="{E921B156-6E0E-496A-B6B2-8CDBD82AC5C3}"/>
                </a:ext>
              </a:extLst>
            </p:cNvPr>
            <p:cNvSpPr>
              <a:spLocks noChangeArrowheads="1"/>
            </p:cNvSpPr>
            <p:nvPr/>
          </p:nvSpPr>
          <p:spPr bwMode="auto">
            <a:xfrm>
              <a:off x="4583548" y="3634495"/>
              <a:ext cx="86891" cy="406648"/>
            </a:xfrm>
            <a:custGeom>
              <a:avLst/>
              <a:gdLst>
                <a:gd name="T0" fmla="*/ 220 w 221"/>
                <a:gd name="T1" fmla="*/ 0 h 1033"/>
                <a:gd name="T2" fmla="*/ 0 w 221"/>
                <a:gd name="T3" fmla="*/ 222 h 1033"/>
                <a:gd name="T4" fmla="*/ 0 w 221"/>
                <a:gd name="T5" fmla="*/ 812 h 1033"/>
                <a:gd name="T6" fmla="*/ 220 w 221"/>
                <a:gd name="T7" fmla="*/ 1032 h 1033"/>
                <a:gd name="T8" fmla="*/ 220 w 221"/>
                <a:gd name="T9" fmla="*/ 0 h 1033"/>
              </a:gdLst>
              <a:ahLst/>
              <a:cxnLst>
                <a:cxn ang="0">
                  <a:pos x="T0" y="T1"/>
                </a:cxn>
                <a:cxn ang="0">
                  <a:pos x="T2" y="T3"/>
                </a:cxn>
                <a:cxn ang="0">
                  <a:pos x="T4" y="T5"/>
                </a:cxn>
                <a:cxn ang="0">
                  <a:pos x="T6" y="T7"/>
                </a:cxn>
                <a:cxn ang="0">
                  <a:pos x="T8" y="T9"/>
                </a:cxn>
              </a:cxnLst>
              <a:rect l="0" t="0" r="r" b="b"/>
              <a:pathLst>
                <a:path w="221" h="1033">
                  <a:moveTo>
                    <a:pt x="220" y="0"/>
                  </a:moveTo>
                  <a:lnTo>
                    <a:pt x="0" y="222"/>
                  </a:lnTo>
                  <a:lnTo>
                    <a:pt x="0" y="812"/>
                  </a:lnTo>
                  <a:lnTo>
                    <a:pt x="220" y="1032"/>
                  </a:lnTo>
                  <a:lnTo>
                    <a:pt x="220" y="0"/>
                  </a:lnTo>
                </a:path>
              </a:pathLst>
            </a:custGeom>
            <a:solidFill>
              <a:srgbClr val="EDED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27" name="Freeform 84">
              <a:extLst>
                <a:ext uri="{FF2B5EF4-FFF2-40B4-BE49-F238E27FC236}">
                  <a16:creationId xmlns:a16="http://schemas.microsoft.com/office/drawing/2014/main" id="{441DFFD1-1E32-40CE-B05B-A9BE33B4DDC8}"/>
                </a:ext>
              </a:extLst>
            </p:cNvPr>
            <p:cNvSpPr>
              <a:spLocks noChangeArrowheads="1"/>
            </p:cNvSpPr>
            <p:nvPr/>
          </p:nvSpPr>
          <p:spPr bwMode="auto">
            <a:xfrm>
              <a:off x="4295072" y="3723122"/>
              <a:ext cx="38232" cy="229392"/>
            </a:xfrm>
            <a:custGeom>
              <a:avLst/>
              <a:gdLst>
                <a:gd name="T0" fmla="*/ 97 w 98"/>
                <a:gd name="T1" fmla="*/ 582 h 583"/>
                <a:gd name="T2" fmla="*/ 0 w 98"/>
                <a:gd name="T3" fmla="*/ 582 h 583"/>
                <a:gd name="T4" fmla="*/ 0 w 98"/>
                <a:gd name="T5" fmla="*/ 0 h 583"/>
                <a:gd name="T6" fmla="*/ 97 w 98"/>
                <a:gd name="T7" fmla="*/ 0 h 583"/>
                <a:gd name="T8" fmla="*/ 97 w 98"/>
                <a:gd name="T9" fmla="*/ 582 h 583"/>
              </a:gdLst>
              <a:ahLst/>
              <a:cxnLst>
                <a:cxn ang="0">
                  <a:pos x="T0" y="T1"/>
                </a:cxn>
                <a:cxn ang="0">
                  <a:pos x="T2" y="T3"/>
                </a:cxn>
                <a:cxn ang="0">
                  <a:pos x="T4" y="T5"/>
                </a:cxn>
                <a:cxn ang="0">
                  <a:pos x="T6" y="T7"/>
                </a:cxn>
                <a:cxn ang="0">
                  <a:pos x="T8" y="T9"/>
                </a:cxn>
              </a:cxnLst>
              <a:rect l="0" t="0" r="r" b="b"/>
              <a:pathLst>
                <a:path w="98" h="583">
                  <a:moveTo>
                    <a:pt x="97" y="582"/>
                  </a:moveTo>
                  <a:lnTo>
                    <a:pt x="0" y="582"/>
                  </a:lnTo>
                  <a:lnTo>
                    <a:pt x="0" y="0"/>
                  </a:lnTo>
                  <a:lnTo>
                    <a:pt x="97" y="0"/>
                  </a:lnTo>
                  <a:lnTo>
                    <a:pt x="97" y="582"/>
                  </a:lnTo>
                </a:path>
              </a:pathLst>
            </a:custGeom>
            <a:solidFill>
              <a:srgbClr val="6D6E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28" name="TextBox 27">
              <a:extLst>
                <a:ext uri="{FF2B5EF4-FFF2-40B4-BE49-F238E27FC236}">
                  <a16:creationId xmlns:a16="http://schemas.microsoft.com/office/drawing/2014/main" id="{26AC86EF-987A-4A55-B9FB-4958F997E869}"/>
                </a:ext>
              </a:extLst>
            </p:cNvPr>
            <p:cNvSpPr txBox="1"/>
            <p:nvPr/>
          </p:nvSpPr>
          <p:spPr>
            <a:xfrm rot="2490922">
              <a:off x="2482230" y="2937512"/>
              <a:ext cx="921369" cy="26126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CAPTION 01</a:t>
              </a:r>
            </a:p>
          </p:txBody>
        </p:sp>
        <p:sp>
          <p:nvSpPr>
            <p:cNvPr id="29" name="TextBox 28">
              <a:extLst>
                <a:ext uri="{FF2B5EF4-FFF2-40B4-BE49-F238E27FC236}">
                  <a16:creationId xmlns:a16="http://schemas.microsoft.com/office/drawing/2014/main" id="{9D644C6F-C09F-42A5-9553-D341F55349BE}"/>
                </a:ext>
              </a:extLst>
            </p:cNvPr>
            <p:cNvSpPr txBox="1"/>
            <p:nvPr/>
          </p:nvSpPr>
          <p:spPr>
            <a:xfrm rot="19157559">
              <a:off x="2466131" y="4491144"/>
              <a:ext cx="953566" cy="26126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CAPTION 05</a:t>
              </a:r>
            </a:p>
          </p:txBody>
        </p:sp>
        <p:sp>
          <p:nvSpPr>
            <p:cNvPr id="30" name="TextBox 29">
              <a:extLst>
                <a:ext uri="{FF2B5EF4-FFF2-40B4-BE49-F238E27FC236}">
                  <a16:creationId xmlns:a16="http://schemas.microsoft.com/office/drawing/2014/main" id="{142C0CCD-CE04-48DB-A243-A97D66D4CED4}"/>
                </a:ext>
              </a:extLst>
            </p:cNvPr>
            <p:cNvSpPr txBox="1"/>
            <p:nvPr/>
          </p:nvSpPr>
          <p:spPr>
            <a:xfrm rot="1233479">
              <a:off x="1813925" y="3221342"/>
              <a:ext cx="949366" cy="26126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CAPTION 02</a:t>
              </a:r>
            </a:p>
          </p:txBody>
        </p:sp>
        <p:sp>
          <p:nvSpPr>
            <p:cNvPr id="31" name="TextBox 30">
              <a:extLst>
                <a:ext uri="{FF2B5EF4-FFF2-40B4-BE49-F238E27FC236}">
                  <a16:creationId xmlns:a16="http://schemas.microsoft.com/office/drawing/2014/main" id="{582C22F4-F4DD-4971-AAEF-05416D61B92C}"/>
                </a:ext>
              </a:extLst>
            </p:cNvPr>
            <p:cNvSpPr txBox="1"/>
            <p:nvPr/>
          </p:nvSpPr>
          <p:spPr>
            <a:xfrm rot="20412952">
              <a:off x="1810426" y="4223193"/>
              <a:ext cx="956366" cy="26126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CAPTION 04</a:t>
              </a:r>
            </a:p>
          </p:txBody>
        </p:sp>
        <p:sp>
          <p:nvSpPr>
            <p:cNvPr id="32" name="TextBox 31">
              <a:extLst>
                <a:ext uri="{FF2B5EF4-FFF2-40B4-BE49-F238E27FC236}">
                  <a16:creationId xmlns:a16="http://schemas.microsoft.com/office/drawing/2014/main" id="{C5737FD5-98B4-4A3E-BD53-4EC863CC40AD}"/>
                </a:ext>
              </a:extLst>
            </p:cNvPr>
            <p:cNvSpPr txBox="1"/>
            <p:nvPr/>
          </p:nvSpPr>
          <p:spPr>
            <a:xfrm>
              <a:off x="1296324" y="3699365"/>
              <a:ext cx="950766" cy="26126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CAPTION 03</a:t>
              </a:r>
            </a:p>
          </p:txBody>
        </p:sp>
        <p:sp>
          <p:nvSpPr>
            <p:cNvPr id="33" name="Subtitle 2">
              <a:extLst>
                <a:ext uri="{FF2B5EF4-FFF2-40B4-BE49-F238E27FC236}">
                  <a16:creationId xmlns:a16="http://schemas.microsoft.com/office/drawing/2014/main" id="{F235BF40-1E48-40A4-ABEB-4B06BB1978AD}"/>
                </a:ext>
              </a:extLst>
            </p:cNvPr>
            <p:cNvSpPr txBox="1">
              <a:spLocks/>
            </p:cNvSpPr>
            <p:nvPr/>
          </p:nvSpPr>
          <p:spPr>
            <a:xfrm>
              <a:off x="7110431" y="4798654"/>
              <a:ext cx="2544996" cy="575648"/>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8"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08" dirty="0" err="1">
                  <a:solidFill>
                    <a:schemeClr val="tx1"/>
                  </a:solidFill>
                  <a:latin typeface="+mn-lt"/>
                  <a:ea typeface="Open Sans Light" panose="020B0306030504020204" pitchFamily="34" charset="0"/>
                  <a:cs typeface="Open Sans Light" panose="020B0306030504020204" pitchFamily="34" charset="0"/>
                </a:rPr>
                <a:t>amet</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consectetur</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adipiscing</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elit</a:t>
              </a:r>
              <a:r>
                <a:rPr lang="en-US" sz="1008" dirty="0">
                  <a:solidFill>
                    <a:schemeClr val="tx1"/>
                  </a:solidFill>
                  <a:latin typeface="+mn-lt"/>
                  <a:ea typeface="Open Sans Light" panose="020B0306030504020204" pitchFamily="34" charset="0"/>
                  <a:cs typeface="Open Sans Light" panose="020B0306030504020204" pitchFamily="34" charset="0"/>
                </a:rPr>
                <a:t>, sed do </a:t>
              </a:r>
              <a:r>
                <a:rPr lang="en-US" sz="1008" dirty="0" err="1">
                  <a:solidFill>
                    <a:schemeClr val="tx1"/>
                  </a:solidFill>
                  <a:latin typeface="+mn-lt"/>
                  <a:ea typeface="Open Sans Light" panose="020B0306030504020204" pitchFamily="34" charset="0"/>
                  <a:cs typeface="Open Sans Light" panose="020B0306030504020204" pitchFamily="34" charset="0"/>
                </a:rPr>
                <a:t>eiusmod</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tempor</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incididunt</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ut</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labore</a:t>
              </a:r>
              <a:r>
                <a:rPr lang="en-US" sz="1008" dirty="0">
                  <a:solidFill>
                    <a:schemeClr val="tx1"/>
                  </a:solidFill>
                  <a:latin typeface="+mn-lt"/>
                  <a:ea typeface="Open Sans Light" panose="020B0306030504020204" pitchFamily="34" charset="0"/>
                  <a:cs typeface="Open Sans Light" panose="020B0306030504020204" pitchFamily="34" charset="0"/>
                </a:rPr>
                <a:t> et dolore magna </a:t>
              </a:r>
              <a:r>
                <a:rPr lang="en-US" sz="1008" dirty="0" err="1">
                  <a:solidFill>
                    <a:schemeClr val="tx1"/>
                  </a:solidFill>
                  <a:latin typeface="+mn-lt"/>
                </a:rPr>
                <a:t>aliqua</a:t>
              </a:r>
              <a:r>
                <a:rPr lang="en-US" sz="1008" dirty="0">
                  <a:solidFill>
                    <a:schemeClr val="tx1"/>
                  </a:solidFill>
                  <a:latin typeface="+mn-lt"/>
                </a:rPr>
                <a:t>. </a:t>
              </a:r>
              <a:r>
                <a:rPr lang="en-US" sz="1008" dirty="0" err="1">
                  <a:solidFill>
                    <a:schemeClr val="tx1"/>
                  </a:solidFill>
                  <a:latin typeface="+mn-lt"/>
                </a:rPr>
                <a:t>eiusmod</a:t>
              </a:r>
              <a:r>
                <a:rPr lang="en-US" sz="1008" dirty="0">
                  <a:solidFill>
                    <a:schemeClr val="tx1"/>
                  </a:solidFill>
                  <a:latin typeface="+mn-lt"/>
                </a:rPr>
                <a:t> </a:t>
              </a:r>
              <a:r>
                <a:rPr lang="en-US" sz="1008" dirty="0" err="1">
                  <a:solidFill>
                    <a:schemeClr val="tx1"/>
                  </a:solidFill>
                  <a:latin typeface="+mn-lt"/>
                </a:rPr>
                <a:t>tempor</a:t>
              </a:r>
              <a:r>
                <a:rPr lang="en-US" sz="1008" dirty="0">
                  <a:solidFill>
                    <a:schemeClr val="tx1"/>
                  </a:solidFill>
                  <a:latin typeface="+mn-lt"/>
                </a:rPr>
                <a:t> </a:t>
              </a:r>
              <a:r>
                <a:rPr lang="en-US" sz="1008" dirty="0" err="1">
                  <a:solidFill>
                    <a:schemeClr val="tx1"/>
                  </a:solidFill>
                  <a:latin typeface="+mn-lt"/>
                </a:rPr>
                <a:t>incididunt</a:t>
              </a:r>
              <a:r>
                <a:rPr lang="en-US" sz="1008" dirty="0">
                  <a:solidFill>
                    <a:schemeClr val="tx1"/>
                  </a:solidFill>
                  <a:latin typeface="+mn-lt"/>
                </a:rPr>
                <a:t> </a:t>
              </a:r>
              <a:r>
                <a:rPr lang="en-US" sz="1008" dirty="0" err="1">
                  <a:solidFill>
                    <a:schemeClr val="tx1"/>
                  </a:solidFill>
                  <a:latin typeface="+mn-lt"/>
                </a:rPr>
                <a:t>ut</a:t>
              </a:r>
              <a:r>
                <a:rPr lang="en-US" sz="1008" dirty="0">
                  <a:solidFill>
                    <a:schemeClr val="tx1"/>
                  </a:solidFill>
                  <a:latin typeface="+mn-lt"/>
                </a:rPr>
                <a:t> </a:t>
              </a:r>
              <a:r>
                <a:rPr lang="en-US" sz="1008" dirty="0" err="1">
                  <a:solidFill>
                    <a:schemeClr val="tx1"/>
                  </a:solidFill>
                  <a:latin typeface="+mn-lt"/>
                </a:rPr>
                <a:t>labore</a:t>
              </a:r>
              <a:r>
                <a:rPr lang="en-US" sz="1008" dirty="0">
                  <a:solidFill>
                    <a:schemeClr val="tx1"/>
                  </a:solidFill>
                  <a:latin typeface="+mn-lt"/>
                </a:rPr>
                <a:t> et dolore magna </a:t>
              </a:r>
              <a:r>
                <a:rPr lang="en-US" sz="1008" dirty="0" err="1">
                  <a:solidFill>
                    <a:schemeClr val="tx1"/>
                  </a:solidFill>
                  <a:latin typeface="+mn-lt"/>
                </a:rPr>
                <a:t>aliqua</a:t>
              </a:r>
              <a:r>
                <a:rPr lang="en-US" sz="1008" dirty="0">
                  <a:solidFill>
                    <a:schemeClr val="tx1"/>
                  </a:solidFill>
                  <a:latin typeface="+mn-lt"/>
                </a:rPr>
                <a:t>. </a:t>
              </a:r>
            </a:p>
          </p:txBody>
        </p:sp>
        <p:sp>
          <p:nvSpPr>
            <p:cNvPr id="34" name="TextBox 33">
              <a:extLst>
                <a:ext uri="{FF2B5EF4-FFF2-40B4-BE49-F238E27FC236}">
                  <a16:creationId xmlns:a16="http://schemas.microsoft.com/office/drawing/2014/main" id="{34A2B464-2623-4F45-9CA5-723A0AE9309F}"/>
                </a:ext>
              </a:extLst>
            </p:cNvPr>
            <p:cNvSpPr txBox="1"/>
            <p:nvPr/>
          </p:nvSpPr>
          <p:spPr>
            <a:xfrm>
              <a:off x="7064772" y="4460382"/>
              <a:ext cx="966164" cy="322521"/>
            </a:xfrm>
            <a:prstGeom prst="rect">
              <a:avLst/>
            </a:prstGeom>
            <a:noFill/>
          </p:spPr>
          <p:txBody>
            <a:bodyPr wrap="none" rtlCol="0" anchor="ctr" anchorCtr="0">
              <a:spAutoFit/>
            </a:bodyPr>
            <a:lstStyle/>
            <a:p>
              <a:r>
                <a:rPr lang="en-US" b="1" dirty="0">
                  <a:solidFill>
                    <a:schemeClr val="tx2"/>
                  </a:solidFill>
                  <a:ea typeface="League Spartan" charset="0"/>
                  <a:cs typeface="Poppins" pitchFamily="2" charset="77"/>
                </a:rPr>
                <a:t>CAPTION</a:t>
              </a:r>
            </a:p>
          </p:txBody>
        </p:sp>
      </p:grpSp>
      <p:pic>
        <p:nvPicPr>
          <p:cNvPr id="37" name="Graphic 36">
            <a:extLst>
              <a:ext uri="{FF2B5EF4-FFF2-40B4-BE49-F238E27FC236}">
                <a16:creationId xmlns:a16="http://schemas.microsoft.com/office/drawing/2014/main" id="{F089FCC9-60C0-4995-A5B8-EB51C57DE3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1855" y="1927355"/>
            <a:ext cx="2666189" cy="2666189"/>
          </a:xfrm>
          <a:prstGeom prst="rect">
            <a:avLst/>
          </a:prstGeom>
        </p:spPr>
      </p:pic>
    </p:spTree>
    <p:extLst>
      <p:ext uri="{BB962C8B-B14F-4D97-AF65-F5344CB8AC3E}">
        <p14:creationId xmlns:p14="http://schemas.microsoft.com/office/powerpoint/2010/main" val="397347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53405D-C257-4D7C-94E4-E6FE33CFAF4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7A224E4-4242-479B-866C-7068A44EBDA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5300314-B8F1-4930-A2A0-9BDA29F30931}"/>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7B4E1D58-ABEB-46C6-8F10-725C64CA2B7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000B3F1-9E9D-46BB-AE2A-4E4F4FD2F465}"/>
              </a:ext>
            </a:extLst>
          </p:cNvPr>
          <p:cNvSpPr>
            <a:spLocks noGrp="1"/>
          </p:cNvSpPr>
          <p:nvPr>
            <p:ph type="body" sz="quarter" idx="13"/>
          </p:nvPr>
        </p:nvSpPr>
        <p:spPr/>
        <p:txBody>
          <a:bodyPr/>
          <a:lstStyle/>
          <a:p>
            <a:endParaRPr lang="en-ZA"/>
          </a:p>
        </p:txBody>
      </p:sp>
      <p:sp>
        <p:nvSpPr>
          <p:cNvPr id="7" name="Freeform 136">
            <a:extLst>
              <a:ext uri="{FF2B5EF4-FFF2-40B4-BE49-F238E27FC236}">
                <a16:creationId xmlns:a16="http://schemas.microsoft.com/office/drawing/2014/main" id="{02FF6D95-C1EC-475F-A5E4-8DAF624A72D8}"/>
              </a:ext>
            </a:extLst>
          </p:cNvPr>
          <p:cNvSpPr>
            <a:spLocks noChangeArrowheads="1"/>
          </p:cNvSpPr>
          <p:nvPr/>
        </p:nvSpPr>
        <p:spPr bwMode="auto">
          <a:xfrm>
            <a:off x="8034515" y="1876207"/>
            <a:ext cx="1404613" cy="1854787"/>
          </a:xfrm>
          <a:custGeom>
            <a:avLst/>
            <a:gdLst>
              <a:gd name="T0" fmla="*/ 2176 w 3207"/>
              <a:gd name="T1" fmla="*/ 4231 h 4232"/>
              <a:gd name="T2" fmla="*/ 1033 w 3207"/>
              <a:gd name="T3" fmla="*/ 4231 h 4232"/>
              <a:gd name="T4" fmla="*/ 1033 w 3207"/>
              <a:gd name="T5" fmla="*/ 936 h 4232"/>
              <a:gd name="T6" fmla="*/ 0 w 3207"/>
              <a:gd name="T7" fmla="*/ 936 h 4232"/>
              <a:gd name="T8" fmla="*/ 0 w 3207"/>
              <a:gd name="T9" fmla="*/ 0 h 4232"/>
              <a:gd name="T10" fmla="*/ 3206 w 3207"/>
              <a:gd name="T11" fmla="*/ 0 h 4232"/>
              <a:gd name="T12" fmla="*/ 3206 w 3207"/>
              <a:gd name="T13" fmla="*/ 936 h 4232"/>
              <a:gd name="T14" fmla="*/ 2176 w 3207"/>
              <a:gd name="T15" fmla="*/ 936 h 4232"/>
              <a:gd name="T16" fmla="*/ 2176 w 3207"/>
              <a:gd name="T17" fmla="*/ 4231 h 4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7" h="4232">
                <a:moveTo>
                  <a:pt x="2176" y="4231"/>
                </a:moveTo>
                <a:lnTo>
                  <a:pt x="1033" y="4231"/>
                </a:lnTo>
                <a:lnTo>
                  <a:pt x="1033" y="936"/>
                </a:lnTo>
                <a:lnTo>
                  <a:pt x="0" y="936"/>
                </a:lnTo>
                <a:lnTo>
                  <a:pt x="0" y="0"/>
                </a:lnTo>
                <a:lnTo>
                  <a:pt x="3206" y="0"/>
                </a:lnTo>
                <a:lnTo>
                  <a:pt x="3206" y="936"/>
                </a:lnTo>
                <a:lnTo>
                  <a:pt x="2176" y="936"/>
                </a:lnTo>
                <a:lnTo>
                  <a:pt x="2176" y="4231"/>
                </a:lnTo>
              </a:path>
            </a:pathLst>
          </a:custGeom>
          <a:solidFill>
            <a:schemeClr val="accent5"/>
          </a:solidFill>
          <a:ln>
            <a:noFill/>
          </a:ln>
          <a:effectLst/>
        </p:spPr>
        <p:txBody>
          <a:bodyPr wrap="none" anchor="ctr"/>
          <a:lstStyle/>
          <a:p>
            <a:endParaRPr lang="en-US" sz="2743" dirty="0"/>
          </a:p>
        </p:txBody>
      </p:sp>
      <p:sp>
        <p:nvSpPr>
          <p:cNvPr id="8" name="Freeform 137">
            <a:extLst>
              <a:ext uri="{FF2B5EF4-FFF2-40B4-BE49-F238E27FC236}">
                <a16:creationId xmlns:a16="http://schemas.microsoft.com/office/drawing/2014/main" id="{628474E7-7DA6-4327-A2DA-AC92FF193FA7}"/>
              </a:ext>
            </a:extLst>
          </p:cNvPr>
          <p:cNvSpPr>
            <a:spLocks noChangeArrowheads="1"/>
          </p:cNvSpPr>
          <p:nvPr/>
        </p:nvSpPr>
        <p:spPr bwMode="auto">
          <a:xfrm>
            <a:off x="6935169" y="1876207"/>
            <a:ext cx="1590094" cy="1854787"/>
          </a:xfrm>
          <a:custGeom>
            <a:avLst/>
            <a:gdLst>
              <a:gd name="T0" fmla="*/ 1143 w 3627"/>
              <a:gd name="T1" fmla="*/ 1832 h 4232"/>
              <a:gd name="T2" fmla="*/ 1357 w 3627"/>
              <a:gd name="T3" fmla="*/ 1832 h 4232"/>
              <a:gd name="T4" fmla="*/ 1357 w 3627"/>
              <a:gd name="T5" fmla="*/ 1832 h 4232"/>
              <a:gd name="T6" fmla="*/ 1957 w 3627"/>
              <a:gd name="T7" fmla="*/ 1303 h 4232"/>
              <a:gd name="T8" fmla="*/ 1957 w 3627"/>
              <a:gd name="T9" fmla="*/ 1303 h 4232"/>
              <a:gd name="T10" fmla="*/ 1369 w 3627"/>
              <a:gd name="T11" fmla="*/ 865 h 4232"/>
              <a:gd name="T12" fmla="*/ 1143 w 3627"/>
              <a:gd name="T13" fmla="*/ 865 h 4232"/>
              <a:gd name="T14" fmla="*/ 1143 w 3627"/>
              <a:gd name="T15" fmla="*/ 1832 h 4232"/>
              <a:gd name="T16" fmla="*/ 1143 w 3627"/>
              <a:gd name="T17" fmla="*/ 2692 h 4232"/>
              <a:gd name="T18" fmla="*/ 1143 w 3627"/>
              <a:gd name="T19" fmla="*/ 4231 h 4232"/>
              <a:gd name="T20" fmla="*/ 0 w 3627"/>
              <a:gd name="T21" fmla="*/ 4231 h 4232"/>
              <a:gd name="T22" fmla="*/ 0 w 3627"/>
              <a:gd name="T23" fmla="*/ 0 h 4232"/>
              <a:gd name="T24" fmla="*/ 1387 w 3627"/>
              <a:gd name="T25" fmla="*/ 0 h 4232"/>
              <a:gd name="T26" fmla="*/ 1387 w 3627"/>
              <a:gd name="T27" fmla="*/ 0 h 4232"/>
              <a:gd name="T28" fmla="*/ 3112 w 3627"/>
              <a:gd name="T29" fmla="*/ 1251 h 4232"/>
              <a:gd name="T30" fmla="*/ 3112 w 3627"/>
              <a:gd name="T31" fmla="*/ 1251 h 4232"/>
              <a:gd name="T32" fmla="*/ 2394 w 3627"/>
              <a:gd name="T33" fmla="*/ 2389 h 4232"/>
              <a:gd name="T34" fmla="*/ 3626 w 3627"/>
              <a:gd name="T35" fmla="*/ 4231 h 4232"/>
              <a:gd name="T36" fmla="*/ 2330 w 3627"/>
              <a:gd name="T37" fmla="*/ 4231 h 4232"/>
              <a:gd name="T38" fmla="*/ 1433 w 3627"/>
              <a:gd name="T39" fmla="*/ 2692 h 4232"/>
              <a:gd name="T40" fmla="*/ 1143 w 3627"/>
              <a:gd name="T41" fmla="*/ 2692 h 4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27" h="4232">
                <a:moveTo>
                  <a:pt x="1143" y="1832"/>
                </a:moveTo>
                <a:lnTo>
                  <a:pt x="1357" y="1832"/>
                </a:lnTo>
                <a:lnTo>
                  <a:pt x="1357" y="1832"/>
                </a:lnTo>
                <a:cubicBezTo>
                  <a:pt x="1757" y="1832"/>
                  <a:pt x="1957" y="1656"/>
                  <a:pt x="1957" y="1303"/>
                </a:cubicBezTo>
                <a:lnTo>
                  <a:pt x="1957" y="1303"/>
                </a:lnTo>
                <a:cubicBezTo>
                  <a:pt x="1957" y="1012"/>
                  <a:pt x="1761" y="865"/>
                  <a:pt x="1369" y="865"/>
                </a:cubicBezTo>
                <a:lnTo>
                  <a:pt x="1143" y="865"/>
                </a:lnTo>
                <a:lnTo>
                  <a:pt x="1143" y="1832"/>
                </a:lnTo>
                <a:close/>
                <a:moveTo>
                  <a:pt x="1143" y="2692"/>
                </a:moveTo>
                <a:lnTo>
                  <a:pt x="1143" y="4231"/>
                </a:lnTo>
                <a:lnTo>
                  <a:pt x="0" y="4231"/>
                </a:lnTo>
                <a:lnTo>
                  <a:pt x="0" y="0"/>
                </a:lnTo>
                <a:lnTo>
                  <a:pt x="1387" y="0"/>
                </a:lnTo>
                <a:lnTo>
                  <a:pt x="1387" y="0"/>
                </a:lnTo>
                <a:cubicBezTo>
                  <a:pt x="2536" y="0"/>
                  <a:pt x="3112" y="417"/>
                  <a:pt x="3112" y="1251"/>
                </a:cubicBezTo>
                <a:lnTo>
                  <a:pt x="3112" y="1251"/>
                </a:lnTo>
                <a:cubicBezTo>
                  <a:pt x="3112" y="1741"/>
                  <a:pt x="2873" y="2120"/>
                  <a:pt x="2394" y="2389"/>
                </a:cubicBezTo>
                <a:lnTo>
                  <a:pt x="3626" y="4231"/>
                </a:lnTo>
                <a:lnTo>
                  <a:pt x="2330" y="4231"/>
                </a:lnTo>
                <a:lnTo>
                  <a:pt x="1433" y="2692"/>
                </a:lnTo>
                <a:lnTo>
                  <a:pt x="1143" y="2692"/>
                </a:lnTo>
                <a:close/>
              </a:path>
            </a:pathLst>
          </a:custGeom>
          <a:solidFill>
            <a:schemeClr val="accent6"/>
          </a:solidFill>
          <a:ln>
            <a:noFill/>
          </a:ln>
          <a:effectLst/>
        </p:spPr>
        <p:txBody>
          <a:bodyPr wrap="none" anchor="ctr"/>
          <a:lstStyle/>
          <a:p>
            <a:endParaRPr lang="en-US" sz="2743" dirty="0"/>
          </a:p>
        </p:txBody>
      </p:sp>
      <p:sp>
        <p:nvSpPr>
          <p:cNvPr id="9" name="Freeform 138">
            <a:extLst>
              <a:ext uri="{FF2B5EF4-FFF2-40B4-BE49-F238E27FC236}">
                <a16:creationId xmlns:a16="http://schemas.microsoft.com/office/drawing/2014/main" id="{814D2071-646D-418E-BF8F-2CB6768FB46C}"/>
              </a:ext>
            </a:extLst>
          </p:cNvPr>
          <p:cNvSpPr>
            <a:spLocks noChangeArrowheads="1"/>
          </p:cNvSpPr>
          <p:nvPr/>
        </p:nvSpPr>
        <p:spPr bwMode="auto">
          <a:xfrm>
            <a:off x="5256200" y="1870411"/>
            <a:ext cx="1885699" cy="1862516"/>
          </a:xfrm>
          <a:custGeom>
            <a:avLst/>
            <a:gdLst>
              <a:gd name="T0" fmla="*/ 2608 w 4305"/>
              <a:gd name="T1" fmla="*/ 2518 h 4249"/>
              <a:gd name="T2" fmla="*/ 2426 w 4305"/>
              <a:gd name="T3" fmla="*/ 1824 h 4249"/>
              <a:gd name="T4" fmla="*/ 2426 w 4305"/>
              <a:gd name="T5" fmla="*/ 1824 h 4249"/>
              <a:gd name="T6" fmla="*/ 2270 w 4305"/>
              <a:gd name="T7" fmla="*/ 1224 h 4249"/>
              <a:gd name="T8" fmla="*/ 2270 w 4305"/>
              <a:gd name="T9" fmla="*/ 1224 h 4249"/>
              <a:gd name="T10" fmla="*/ 2151 w 4305"/>
              <a:gd name="T11" fmla="*/ 698 h 4249"/>
              <a:gd name="T12" fmla="*/ 2151 w 4305"/>
              <a:gd name="T13" fmla="*/ 698 h 4249"/>
              <a:gd name="T14" fmla="*/ 2048 w 4305"/>
              <a:gd name="T15" fmla="*/ 1184 h 4249"/>
              <a:gd name="T16" fmla="*/ 2048 w 4305"/>
              <a:gd name="T17" fmla="*/ 1184 h 4249"/>
              <a:gd name="T18" fmla="*/ 1708 w 4305"/>
              <a:gd name="T19" fmla="*/ 2518 h 4249"/>
              <a:gd name="T20" fmla="*/ 2608 w 4305"/>
              <a:gd name="T21" fmla="*/ 2518 h 4249"/>
              <a:gd name="T22" fmla="*/ 3053 w 4305"/>
              <a:gd name="T23" fmla="*/ 4248 h 4249"/>
              <a:gd name="T24" fmla="*/ 2845 w 4305"/>
              <a:gd name="T25" fmla="*/ 3456 h 4249"/>
              <a:gd name="T26" fmla="*/ 1470 w 4305"/>
              <a:gd name="T27" fmla="*/ 3456 h 4249"/>
              <a:gd name="T28" fmla="*/ 1256 w 4305"/>
              <a:gd name="T29" fmla="*/ 4248 h 4249"/>
              <a:gd name="T30" fmla="*/ 0 w 4305"/>
              <a:gd name="T31" fmla="*/ 4248 h 4249"/>
              <a:gd name="T32" fmla="*/ 1381 w 4305"/>
              <a:gd name="T33" fmla="*/ 0 h 4249"/>
              <a:gd name="T34" fmla="*/ 2906 w 4305"/>
              <a:gd name="T35" fmla="*/ 0 h 4249"/>
              <a:gd name="T36" fmla="*/ 4304 w 4305"/>
              <a:gd name="T37" fmla="*/ 4248 h 4249"/>
              <a:gd name="T38" fmla="*/ 3053 w 4305"/>
              <a:gd name="T39" fmla="*/ 4248 h 4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05" h="4249">
                <a:moveTo>
                  <a:pt x="2608" y="2518"/>
                </a:moveTo>
                <a:lnTo>
                  <a:pt x="2426" y="1824"/>
                </a:lnTo>
                <a:lnTo>
                  <a:pt x="2426" y="1824"/>
                </a:lnTo>
                <a:cubicBezTo>
                  <a:pt x="2383" y="1669"/>
                  <a:pt x="2331" y="1470"/>
                  <a:pt x="2270" y="1224"/>
                </a:cubicBezTo>
                <a:lnTo>
                  <a:pt x="2270" y="1224"/>
                </a:lnTo>
                <a:cubicBezTo>
                  <a:pt x="2210" y="979"/>
                  <a:pt x="2169" y="803"/>
                  <a:pt x="2151" y="698"/>
                </a:cubicBezTo>
                <a:lnTo>
                  <a:pt x="2151" y="698"/>
                </a:lnTo>
                <a:cubicBezTo>
                  <a:pt x="2133" y="796"/>
                  <a:pt x="2099" y="958"/>
                  <a:pt x="2048" y="1184"/>
                </a:cubicBezTo>
                <a:lnTo>
                  <a:pt x="2048" y="1184"/>
                </a:lnTo>
                <a:cubicBezTo>
                  <a:pt x="1996" y="1409"/>
                  <a:pt x="1883" y="1854"/>
                  <a:pt x="1708" y="2518"/>
                </a:cubicBezTo>
                <a:lnTo>
                  <a:pt x="2608" y="2518"/>
                </a:lnTo>
                <a:close/>
                <a:moveTo>
                  <a:pt x="3053" y="4248"/>
                </a:moveTo>
                <a:lnTo>
                  <a:pt x="2845" y="3456"/>
                </a:lnTo>
                <a:lnTo>
                  <a:pt x="1470" y="3456"/>
                </a:lnTo>
                <a:lnTo>
                  <a:pt x="1256" y="4248"/>
                </a:lnTo>
                <a:lnTo>
                  <a:pt x="0" y="4248"/>
                </a:lnTo>
                <a:lnTo>
                  <a:pt x="1381" y="0"/>
                </a:lnTo>
                <a:lnTo>
                  <a:pt x="2906" y="0"/>
                </a:lnTo>
                <a:lnTo>
                  <a:pt x="4304" y="4248"/>
                </a:lnTo>
                <a:lnTo>
                  <a:pt x="3053" y="4248"/>
                </a:lnTo>
                <a:close/>
              </a:path>
            </a:pathLst>
          </a:custGeom>
          <a:solidFill>
            <a:schemeClr val="accent3"/>
          </a:solidFill>
          <a:ln>
            <a:noFill/>
          </a:ln>
          <a:effectLst/>
        </p:spPr>
        <p:txBody>
          <a:bodyPr wrap="none" anchor="ctr"/>
          <a:lstStyle/>
          <a:p>
            <a:endParaRPr lang="en-US" sz="2743" dirty="0"/>
          </a:p>
        </p:txBody>
      </p:sp>
      <p:sp>
        <p:nvSpPr>
          <p:cNvPr id="10" name="Freeform 139">
            <a:extLst>
              <a:ext uri="{FF2B5EF4-FFF2-40B4-BE49-F238E27FC236}">
                <a16:creationId xmlns:a16="http://schemas.microsoft.com/office/drawing/2014/main" id="{6B464635-B02C-484D-ABF9-07656A3B5088}"/>
              </a:ext>
            </a:extLst>
          </p:cNvPr>
          <p:cNvSpPr>
            <a:spLocks noChangeArrowheads="1"/>
          </p:cNvSpPr>
          <p:nvPr/>
        </p:nvSpPr>
        <p:spPr bwMode="auto">
          <a:xfrm>
            <a:off x="3302877" y="1876207"/>
            <a:ext cx="2111753" cy="1854787"/>
          </a:xfrm>
          <a:custGeom>
            <a:avLst/>
            <a:gdLst>
              <a:gd name="T0" fmla="*/ 1844 w 4820"/>
              <a:gd name="T1" fmla="*/ 4231 h 4232"/>
              <a:gd name="T2" fmla="*/ 978 w 4820"/>
              <a:gd name="T3" fmla="*/ 1184 h 4232"/>
              <a:gd name="T4" fmla="*/ 953 w 4820"/>
              <a:gd name="T5" fmla="*/ 1184 h 4232"/>
              <a:gd name="T6" fmla="*/ 953 w 4820"/>
              <a:gd name="T7" fmla="*/ 1184 h 4232"/>
              <a:gd name="T8" fmla="*/ 1013 w 4820"/>
              <a:gd name="T9" fmla="*/ 2394 h 4232"/>
              <a:gd name="T10" fmla="*/ 1013 w 4820"/>
              <a:gd name="T11" fmla="*/ 4231 h 4232"/>
              <a:gd name="T12" fmla="*/ 0 w 4820"/>
              <a:gd name="T13" fmla="*/ 4231 h 4232"/>
              <a:gd name="T14" fmla="*/ 0 w 4820"/>
              <a:gd name="T15" fmla="*/ 0 h 4232"/>
              <a:gd name="T16" fmla="*/ 1523 w 4820"/>
              <a:gd name="T17" fmla="*/ 0 h 4232"/>
              <a:gd name="T18" fmla="*/ 2406 w 4820"/>
              <a:gd name="T19" fmla="*/ 3004 h 4232"/>
              <a:gd name="T20" fmla="*/ 2428 w 4820"/>
              <a:gd name="T21" fmla="*/ 3004 h 4232"/>
              <a:gd name="T22" fmla="*/ 3294 w 4820"/>
              <a:gd name="T23" fmla="*/ 0 h 4232"/>
              <a:gd name="T24" fmla="*/ 4819 w 4820"/>
              <a:gd name="T25" fmla="*/ 0 h 4232"/>
              <a:gd name="T26" fmla="*/ 4819 w 4820"/>
              <a:gd name="T27" fmla="*/ 4231 h 4232"/>
              <a:gd name="T28" fmla="*/ 3768 w 4820"/>
              <a:gd name="T29" fmla="*/ 4231 h 4232"/>
              <a:gd name="T30" fmla="*/ 3768 w 4820"/>
              <a:gd name="T31" fmla="*/ 2377 h 4232"/>
              <a:gd name="T32" fmla="*/ 3768 w 4820"/>
              <a:gd name="T33" fmla="*/ 2377 h 4232"/>
              <a:gd name="T34" fmla="*/ 3772 w 4820"/>
              <a:gd name="T35" fmla="*/ 2055 h 4232"/>
              <a:gd name="T36" fmla="*/ 3772 w 4820"/>
              <a:gd name="T37" fmla="*/ 2055 h 4232"/>
              <a:gd name="T38" fmla="*/ 3811 w 4820"/>
              <a:gd name="T39" fmla="*/ 1190 h 4232"/>
              <a:gd name="T40" fmla="*/ 3786 w 4820"/>
              <a:gd name="T41" fmla="*/ 1190 h 4232"/>
              <a:gd name="T42" fmla="*/ 2932 w 4820"/>
              <a:gd name="T43" fmla="*/ 4231 h 4232"/>
              <a:gd name="T44" fmla="*/ 1844 w 4820"/>
              <a:gd name="T45" fmla="*/ 4231 h 4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20" h="4232">
                <a:moveTo>
                  <a:pt x="1844" y="4231"/>
                </a:moveTo>
                <a:lnTo>
                  <a:pt x="978" y="1184"/>
                </a:lnTo>
                <a:lnTo>
                  <a:pt x="953" y="1184"/>
                </a:lnTo>
                <a:lnTo>
                  <a:pt x="953" y="1184"/>
                </a:lnTo>
                <a:cubicBezTo>
                  <a:pt x="993" y="1703"/>
                  <a:pt x="1013" y="2107"/>
                  <a:pt x="1013" y="2394"/>
                </a:cubicBezTo>
                <a:lnTo>
                  <a:pt x="1013" y="4231"/>
                </a:lnTo>
                <a:lnTo>
                  <a:pt x="0" y="4231"/>
                </a:lnTo>
                <a:lnTo>
                  <a:pt x="0" y="0"/>
                </a:lnTo>
                <a:lnTo>
                  <a:pt x="1523" y="0"/>
                </a:lnTo>
                <a:lnTo>
                  <a:pt x="2406" y="3004"/>
                </a:lnTo>
                <a:lnTo>
                  <a:pt x="2428" y="3004"/>
                </a:lnTo>
                <a:lnTo>
                  <a:pt x="3294" y="0"/>
                </a:lnTo>
                <a:lnTo>
                  <a:pt x="4819" y="0"/>
                </a:lnTo>
                <a:lnTo>
                  <a:pt x="4819" y="4231"/>
                </a:lnTo>
                <a:lnTo>
                  <a:pt x="3768" y="4231"/>
                </a:lnTo>
                <a:lnTo>
                  <a:pt x="3768" y="2377"/>
                </a:lnTo>
                <a:lnTo>
                  <a:pt x="3768" y="2377"/>
                </a:lnTo>
                <a:cubicBezTo>
                  <a:pt x="3768" y="2280"/>
                  <a:pt x="3770" y="2174"/>
                  <a:pt x="3772" y="2055"/>
                </a:cubicBezTo>
                <a:lnTo>
                  <a:pt x="3772" y="2055"/>
                </a:lnTo>
                <a:cubicBezTo>
                  <a:pt x="3776" y="1938"/>
                  <a:pt x="3788" y="1650"/>
                  <a:pt x="3811" y="1190"/>
                </a:cubicBezTo>
                <a:lnTo>
                  <a:pt x="3786" y="1190"/>
                </a:lnTo>
                <a:lnTo>
                  <a:pt x="2932" y="4231"/>
                </a:lnTo>
                <a:lnTo>
                  <a:pt x="1844" y="4231"/>
                </a:lnTo>
              </a:path>
            </a:pathLst>
          </a:custGeom>
          <a:solidFill>
            <a:schemeClr val="accent2"/>
          </a:solidFill>
          <a:ln>
            <a:noFill/>
          </a:ln>
          <a:effectLst/>
        </p:spPr>
        <p:txBody>
          <a:bodyPr wrap="none" anchor="ctr"/>
          <a:lstStyle/>
          <a:p>
            <a:endParaRPr lang="en-US" sz="2743" dirty="0"/>
          </a:p>
        </p:txBody>
      </p:sp>
      <p:sp>
        <p:nvSpPr>
          <p:cNvPr id="11" name="Freeform 140">
            <a:extLst>
              <a:ext uri="{FF2B5EF4-FFF2-40B4-BE49-F238E27FC236}">
                <a16:creationId xmlns:a16="http://schemas.microsoft.com/office/drawing/2014/main" id="{BDC7CE23-EB37-4AAD-BAAA-6F914A51549F}"/>
              </a:ext>
            </a:extLst>
          </p:cNvPr>
          <p:cNvSpPr>
            <a:spLocks noChangeArrowheads="1"/>
          </p:cNvSpPr>
          <p:nvPr/>
        </p:nvSpPr>
        <p:spPr bwMode="auto">
          <a:xfrm>
            <a:off x="2118518" y="1851087"/>
            <a:ext cx="1298351" cy="1906953"/>
          </a:xfrm>
          <a:custGeom>
            <a:avLst/>
            <a:gdLst>
              <a:gd name="T0" fmla="*/ 2963 w 2964"/>
              <a:gd name="T1" fmla="*/ 3008 h 4352"/>
              <a:gd name="T2" fmla="*/ 2963 w 2964"/>
              <a:gd name="T3" fmla="*/ 3008 h 4352"/>
              <a:gd name="T4" fmla="*/ 2764 w 2964"/>
              <a:gd name="T5" fmla="*/ 3706 h 4352"/>
              <a:gd name="T6" fmla="*/ 2764 w 2964"/>
              <a:gd name="T7" fmla="*/ 3706 h 4352"/>
              <a:gd name="T8" fmla="*/ 2187 w 2964"/>
              <a:gd name="T9" fmla="*/ 4181 h 4352"/>
              <a:gd name="T10" fmla="*/ 2187 w 2964"/>
              <a:gd name="T11" fmla="*/ 4181 h 4352"/>
              <a:gd name="T12" fmla="*/ 1305 w 2964"/>
              <a:gd name="T13" fmla="*/ 4351 h 4352"/>
              <a:gd name="T14" fmla="*/ 1305 w 2964"/>
              <a:gd name="T15" fmla="*/ 4351 h 4352"/>
              <a:gd name="T16" fmla="*/ 595 w 2964"/>
              <a:gd name="T17" fmla="*/ 4291 h 4352"/>
              <a:gd name="T18" fmla="*/ 595 w 2964"/>
              <a:gd name="T19" fmla="*/ 4291 h 4352"/>
              <a:gd name="T20" fmla="*/ 0 w 2964"/>
              <a:gd name="T21" fmla="*/ 4085 h 4352"/>
              <a:gd name="T22" fmla="*/ 0 w 2964"/>
              <a:gd name="T23" fmla="*/ 3065 h 4352"/>
              <a:gd name="T24" fmla="*/ 0 w 2964"/>
              <a:gd name="T25" fmla="*/ 3065 h 4352"/>
              <a:gd name="T26" fmla="*/ 679 w 2964"/>
              <a:gd name="T27" fmla="*/ 3329 h 4352"/>
              <a:gd name="T28" fmla="*/ 679 w 2964"/>
              <a:gd name="T29" fmla="*/ 3329 h 4352"/>
              <a:gd name="T30" fmla="*/ 1328 w 2964"/>
              <a:gd name="T31" fmla="*/ 3422 h 4352"/>
              <a:gd name="T32" fmla="*/ 1328 w 2964"/>
              <a:gd name="T33" fmla="*/ 3422 h 4352"/>
              <a:gd name="T34" fmla="*/ 1701 w 2964"/>
              <a:gd name="T35" fmla="*/ 3334 h 4352"/>
              <a:gd name="T36" fmla="*/ 1701 w 2964"/>
              <a:gd name="T37" fmla="*/ 3334 h 4352"/>
              <a:gd name="T38" fmla="*/ 1820 w 2964"/>
              <a:gd name="T39" fmla="*/ 3107 h 4352"/>
              <a:gd name="T40" fmla="*/ 1820 w 2964"/>
              <a:gd name="T41" fmla="*/ 3107 h 4352"/>
              <a:gd name="T42" fmla="*/ 1772 w 2964"/>
              <a:gd name="T43" fmla="*/ 2955 h 4352"/>
              <a:gd name="T44" fmla="*/ 1772 w 2964"/>
              <a:gd name="T45" fmla="*/ 2955 h 4352"/>
              <a:gd name="T46" fmla="*/ 1619 w 2964"/>
              <a:gd name="T47" fmla="*/ 2822 h 4352"/>
              <a:gd name="T48" fmla="*/ 1619 w 2964"/>
              <a:gd name="T49" fmla="*/ 2822 h 4352"/>
              <a:gd name="T50" fmla="*/ 1055 w 2964"/>
              <a:gd name="T51" fmla="*/ 2551 h 4352"/>
              <a:gd name="T52" fmla="*/ 1055 w 2964"/>
              <a:gd name="T53" fmla="*/ 2551 h 4352"/>
              <a:gd name="T54" fmla="*/ 434 w 2964"/>
              <a:gd name="T55" fmla="*/ 2185 h 4352"/>
              <a:gd name="T56" fmla="*/ 434 w 2964"/>
              <a:gd name="T57" fmla="*/ 2185 h 4352"/>
              <a:gd name="T58" fmla="*/ 129 w 2964"/>
              <a:gd name="T59" fmla="*/ 1781 h 4352"/>
              <a:gd name="T60" fmla="*/ 129 w 2964"/>
              <a:gd name="T61" fmla="*/ 1781 h 4352"/>
              <a:gd name="T62" fmla="*/ 29 w 2964"/>
              <a:gd name="T63" fmla="*/ 1239 h 4352"/>
              <a:gd name="T64" fmla="*/ 29 w 2964"/>
              <a:gd name="T65" fmla="*/ 1239 h 4352"/>
              <a:gd name="T66" fmla="*/ 454 w 2964"/>
              <a:gd name="T67" fmla="*/ 327 h 4352"/>
              <a:gd name="T68" fmla="*/ 454 w 2964"/>
              <a:gd name="T69" fmla="*/ 327 h 4352"/>
              <a:gd name="T70" fmla="*/ 1623 w 2964"/>
              <a:gd name="T71" fmla="*/ 0 h 4352"/>
              <a:gd name="T72" fmla="*/ 1623 w 2964"/>
              <a:gd name="T73" fmla="*/ 0 h 4352"/>
              <a:gd name="T74" fmla="*/ 2963 w 2964"/>
              <a:gd name="T75" fmla="*/ 304 h 4352"/>
              <a:gd name="T76" fmla="*/ 2613 w 2964"/>
              <a:gd name="T77" fmla="*/ 1187 h 4352"/>
              <a:gd name="T78" fmla="*/ 2613 w 2964"/>
              <a:gd name="T79" fmla="*/ 1187 h 4352"/>
              <a:gd name="T80" fmla="*/ 1588 w 2964"/>
              <a:gd name="T81" fmla="*/ 916 h 4352"/>
              <a:gd name="T82" fmla="*/ 1588 w 2964"/>
              <a:gd name="T83" fmla="*/ 916 h 4352"/>
              <a:gd name="T84" fmla="*/ 1264 w 2964"/>
              <a:gd name="T85" fmla="*/ 993 h 4352"/>
              <a:gd name="T86" fmla="*/ 1264 w 2964"/>
              <a:gd name="T87" fmla="*/ 993 h 4352"/>
              <a:gd name="T88" fmla="*/ 1163 w 2964"/>
              <a:gd name="T89" fmla="*/ 1187 h 4352"/>
              <a:gd name="T90" fmla="*/ 1163 w 2964"/>
              <a:gd name="T91" fmla="*/ 1187 h 4352"/>
              <a:gd name="T92" fmla="*/ 1292 w 2964"/>
              <a:gd name="T93" fmla="*/ 1410 h 4352"/>
              <a:gd name="T94" fmla="*/ 1292 w 2964"/>
              <a:gd name="T95" fmla="*/ 1410 h 4352"/>
              <a:gd name="T96" fmla="*/ 1991 w 2964"/>
              <a:gd name="T97" fmla="*/ 1769 h 4352"/>
              <a:gd name="T98" fmla="*/ 1991 w 2964"/>
              <a:gd name="T99" fmla="*/ 1769 h 4352"/>
              <a:gd name="T100" fmla="*/ 2750 w 2964"/>
              <a:gd name="T101" fmla="*/ 2297 h 4352"/>
              <a:gd name="T102" fmla="*/ 2750 w 2964"/>
              <a:gd name="T103" fmla="*/ 2297 h 4352"/>
              <a:gd name="T104" fmla="*/ 2963 w 2964"/>
              <a:gd name="T105" fmla="*/ 3008 h 4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4" h="4352">
                <a:moveTo>
                  <a:pt x="2963" y="3008"/>
                </a:moveTo>
                <a:lnTo>
                  <a:pt x="2963" y="3008"/>
                </a:lnTo>
                <a:cubicBezTo>
                  <a:pt x="2963" y="3270"/>
                  <a:pt x="2896" y="3504"/>
                  <a:pt x="2764" y="3706"/>
                </a:cubicBezTo>
                <a:lnTo>
                  <a:pt x="2764" y="3706"/>
                </a:lnTo>
                <a:cubicBezTo>
                  <a:pt x="2631" y="3911"/>
                  <a:pt x="2439" y="4069"/>
                  <a:pt x="2187" y="4181"/>
                </a:cubicBezTo>
                <a:lnTo>
                  <a:pt x="2187" y="4181"/>
                </a:lnTo>
                <a:cubicBezTo>
                  <a:pt x="1937" y="4295"/>
                  <a:pt x="1643" y="4351"/>
                  <a:pt x="1305" y="4351"/>
                </a:cubicBezTo>
                <a:lnTo>
                  <a:pt x="1305" y="4351"/>
                </a:lnTo>
                <a:cubicBezTo>
                  <a:pt x="1023" y="4351"/>
                  <a:pt x="787" y="4331"/>
                  <a:pt x="595" y="4291"/>
                </a:cubicBezTo>
                <a:lnTo>
                  <a:pt x="595" y="4291"/>
                </a:lnTo>
                <a:cubicBezTo>
                  <a:pt x="405" y="4252"/>
                  <a:pt x="206" y="4183"/>
                  <a:pt x="0" y="4085"/>
                </a:cubicBezTo>
                <a:lnTo>
                  <a:pt x="0" y="3065"/>
                </a:lnTo>
                <a:lnTo>
                  <a:pt x="0" y="3065"/>
                </a:lnTo>
                <a:cubicBezTo>
                  <a:pt x="218" y="3178"/>
                  <a:pt x="444" y="3265"/>
                  <a:pt x="679" y="3329"/>
                </a:cubicBezTo>
                <a:lnTo>
                  <a:pt x="679" y="3329"/>
                </a:lnTo>
                <a:cubicBezTo>
                  <a:pt x="914" y="3390"/>
                  <a:pt x="1131" y="3422"/>
                  <a:pt x="1328" y="3422"/>
                </a:cubicBezTo>
                <a:lnTo>
                  <a:pt x="1328" y="3422"/>
                </a:lnTo>
                <a:cubicBezTo>
                  <a:pt x="1498" y="3422"/>
                  <a:pt x="1622" y="3392"/>
                  <a:pt x="1701" y="3334"/>
                </a:cubicBezTo>
                <a:lnTo>
                  <a:pt x="1701" y="3334"/>
                </a:lnTo>
                <a:cubicBezTo>
                  <a:pt x="1780" y="3275"/>
                  <a:pt x="1820" y="3200"/>
                  <a:pt x="1820" y="3107"/>
                </a:cubicBezTo>
                <a:lnTo>
                  <a:pt x="1820" y="3107"/>
                </a:lnTo>
                <a:cubicBezTo>
                  <a:pt x="1820" y="3048"/>
                  <a:pt x="1804" y="2998"/>
                  <a:pt x="1772" y="2955"/>
                </a:cubicBezTo>
                <a:lnTo>
                  <a:pt x="1772" y="2955"/>
                </a:lnTo>
                <a:cubicBezTo>
                  <a:pt x="1740" y="2911"/>
                  <a:pt x="1689" y="2867"/>
                  <a:pt x="1619" y="2822"/>
                </a:cubicBezTo>
                <a:lnTo>
                  <a:pt x="1619" y="2822"/>
                </a:lnTo>
                <a:cubicBezTo>
                  <a:pt x="1548" y="2778"/>
                  <a:pt x="1361" y="2688"/>
                  <a:pt x="1055" y="2551"/>
                </a:cubicBezTo>
                <a:lnTo>
                  <a:pt x="1055" y="2551"/>
                </a:lnTo>
                <a:cubicBezTo>
                  <a:pt x="780" y="2426"/>
                  <a:pt x="573" y="2304"/>
                  <a:pt x="434" y="2185"/>
                </a:cubicBezTo>
                <a:lnTo>
                  <a:pt x="434" y="2185"/>
                </a:lnTo>
                <a:cubicBezTo>
                  <a:pt x="298" y="2068"/>
                  <a:pt x="195" y="1933"/>
                  <a:pt x="129" y="1781"/>
                </a:cubicBezTo>
                <a:lnTo>
                  <a:pt x="129" y="1781"/>
                </a:lnTo>
                <a:cubicBezTo>
                  <a:pt x="61" y="1628"/>
                  <a:pt x="29" y="1448"/>
                  <a:pt x="29" y="1239"/>
                </a:cubicBezTo>
                <a:lnTo>
                  <a:pt x="29" y="1239"/>
                </a:lnTo>
                <a:cubicBezTo>
                  <a:pt x="29" y="849"/>
                  <a:pt x="170" y="546"/>
                  <a:pt x="454" y="327"/>
                </a:cubicBezTo>
                <a:lnTo>
                  <a:pt x="454" y="327"/>
                </a:lnTo>
                <a:cubicBezTo>
                  <a:pt x="738" y="110"/>
                  <a:pt x="1127" y="0"/>
                  <a:pt x="1623" y="0"/>
                </a:cubicBezTo>
                <a:lnTo>
                  <a:pt x="1623" y="0"/>
                </a:lnTo>
                <a:cubicBezTo>
                  <a:pt x="2060" y="0"/>
                  <a:pt x="2508" y="102"/>
                  <a:pt x="2963" y="304"/>
                </a:cubicBezTo>
                <a:lnTo>
                  <a:pt x="2613" y="1187"/>
                </a:lnTo>
                <a:lnTo>
                  <a:pt x="2613" y="1187"/>
                </a:lnTo>
                <a:cubicBezTo>
                  <a:pt x="2218" y="1006"/>
                  <a:pt x="1875" y="916"/>
                  <a:pt x="1588" y="916"/>
                </a:cubicBezTo>
                <a:lnTo>
                  <a:pt x="1588" y="916"/>
                </a:lnTo>
                <a:cubicBezTo>
                  <a:pt x="1439" y="916"/>
                  <a:pt x="1332" y="941"/>
                  <a:pt x="1264" y="993"/>
                </a:cubicBezTo>
                <a:lnTo>
                  <a:pt x="1264" y="993"/>
                </a:lnTo>
                <a:cubicBezTo>
                  <a:pt x="1196" y="1046"/>
                  <a:pt x="1163" y="1110"/>
                  <a:pt x="1163" y="1187"/>
                </a:cubicBezTo>
                <a:lnTo>
                  <a:pt x="1163" y="1187"/>
                </a:lnTo>
                <a:cubicBezTo>
                  <a:pt x="1163" y="1271"/>
                  <a:pt x="1205" y="1345"/>
                  <a:pt x="1292" y="1410"/>
                </a:cubicBezTo>
                <a:lnTo>
                  <a:pt x="1292" y="1410"/>
                </a:lnTo>
                <a:cubicBezTo>
                  <a:pt x="1377" y="1475"/>
                  <a:pt x="1611" y="1595"/>
                  <a:pt x="1991" y="1769"/>
                </a:cubicBezTo>
                <a:lnTo>
                  <a:pt x="1991" y="1769"/>
                </a:lnTo>
                <a:cubicBezTo>
                  <a:pt x="2355" y="1933"/>
                  <a:pt x="2609" y="2110"/>
                  <a:pt x="2750" y="2297"/>
                </a:cubicBezTo>
                <a:lnTo>
                  <a:pt x="2750" y="2297"/>
                </a:lnTo>
                <a:cubicBezTo>
                  <a:pt x="2892" y="2486"/>
                  <a:pt x="2963" y="2722"/>
                  <a:pt x="2963" y="3008"/>
                </a:cubicBezTo>
              </a:path>
            </a:pathLst>
          </a:custGeom>
          <a:solidFill>
            <a:schemeClr val="accent1"/>
          </a:solidFill>
          <a:ln>
            <a:noFill/>
          </a:ln>
          <a:effectLst/>
        </p:spPr>
        <p:txBody>
          <a:bodyPr wrap="none" anchor="ctr"/>
          <a:lstStyle/>
          <a:p>
            <a:endParaRPr lang="en-US" sz="2743" dirty="0"/>
          </a:p>
        </p:txBody>
      </p:sp>
      <p:grpSp>
        <p:nvGrpSpPr>
          <p:cNvPr id="42" name="Group 41">
            <a:extLst>
              <a:ext uri="{FF2B5EF4-FFF2-40B4-BE49-F238E27FC236}">
                <a16:creationId xmlns:a16="http://schemas.microsoft.com/office/drawing/2014/main" id="{527B0C5B-09F9-46B1-BE64-D4D408372420}"/>
              </a:ext>
            </a:extLst>
          </p:cNvPr>
          <p:cNvGrpSpPr/>
          <p:nvPr/>
        </p:nvGrpSpPr>
        <p:grpSpPr>
          <a:xfrm>
            <a:off x="2085095" y="3948831"/>
            <a:ext cx="1400037" cy="2177442"/>
            <a:chOff x="2085095" y="3948831"/>
            <a:chExt cx="1400037" cy="2177442"/>
          </a:xfrm>
        </p:grpSpPr>
        <p:sp>
          <p:nvSpPr>
            <p:cNvPr id="15" name="Freeform 211">
              <a:extLst>
                <a:ext uri="{FF2B5EF4-FFF2-40B4-BE49-F238E27FC236}">
                  <a16:creationId xmlns:a16="http://schemas.microsoft.com/office/drawing/2014/main" id="{3231DC00-D206-4858-A082-6609359E1AB8}"/>
                </a:ext>
              </a:extLst>
            </p:cNvPr>
            <p:cNvSpPr>
              <a:spLocks noChangeArrowheads="1"/>
            </p:cNvSpPr>
            <p:nvPr/>
          </p:nvSpPr>
          <p:spPr bwMode="auto">
            <a:xfrm>
              <a:off x="2085095" y="3948831"/>
              <a:ext cx="1400037" cy="2177442"/>
            </a:xfrm>
            <a:custGeom>
              <a:avLst/>
              <a:gdLst>
                <a:gd name="T0" fmla="*/ 2486 w 2487"/>
                <a:gd name="T1" fmla="*/ 4365 h 4969"/>
                <a:gd name="T2" fmla="*/ 1243 w 2487"/>
                <a:gd name="T3" fmla="*/ 4968 h 4969"/>
                <a:gd name="T4" fmla="*/ 0 w 2487"/>
                <a:gd name="T5" fmla="*/ 4365 h 4969"/>
                <a:gd name="T6" fmla="*/ 0 w 2487"/>
                <a:gd name="T7" fmla="*/ 0 h 4969"/>
                <a:gd name="T8" fmla="*/ 2486 w 2487"/>
                <a:gd name="T9" fmla="*/ 0 h 4969"/>
                <a:gd name="T10" fmla="*/ 2486 w 2487"/>
                <a:gd name="T11" fmla="*/ 4365 h 4969"/>
              </a:gdLst>
              <a:ahLst/>
              <a:cxnLst>
                <a:cxn ang="0">
                  <a:pos x="T0" y="T1"/>
                </a:cxn>
                <a:cxn ang="0">
                  <a:pos x="T2" y="T3"/>
                </a:cxn>
                <a:cxn ang="0">
                  <a:pos x="T4" y="T5"/>
                </a:cxn>
                <a:cxn ang="0">
                  <a:pos x="T6" y="T7"/>
                </a:cxn>
                <a:cxn ang="0">
                  <a:pos x="T8" y="T9"/>
                </a:cxn>
                <a:cxn ang="0">
                  <a:pos x="T10" y="T11"/>
                </a:cxn>
              </a:cxnLst>
              <a:rect l="0" t="0" r="r" b="b"/>
              <a:pathLst>
                <a:path w="2487" h="4969">
                  <a:moveTo>
                    <a:pt x="2486" y="4365"/>
                  </a:moveTo>
                  <a:lnTo>
                    <a:pt x="1243" y="4968"/>
                  </a:lnTo>
                  <a:lnTo>
                    <a:pt x="0" y="4365"/>
                  </a:lnTo>
                  <a:lnTo>
                    <a:pt x="0" y="0"/>
                  </a:lnTo>
                  <a:lnTo>
                    <a:pt x="2486" y="0"/>
                  </a:lnTo>
                  <a:lnTo>
                    <a:pt x="2486" y="4365"/>
                  </a:lnTo>
                </a:path>
              </a:pathLst>
            </a:custGeom>
            <a:solidFill>
              <a:schemeClr val="accent1"/>
            </a:solidFill>
            <a:ln>
              <a:noFill/>
            </a:ln>
            <a:effectLst/>
          </p:spPr>
          <p:txBody>
            <a:bodyPr wrap="none" anchor="ctr"/>
            <a:lstStyle/>
            <a:p>
              <a:endParaRPr lang="en-US" sz="2743" dirty="0"/>
            </a:p>
          </p:txBody>
        </p:sp>
        <p:sp>
          <p:nvSpPr>
            <p:cNvPr id="17" name="Oval 16">
              <a:extLst>
                <a:ext uri="{FF2B5EF4-FFF2-40B4-BE49-F238E27FC236}">
                  <a16:creationId xmlns:a16="http://schemas.microsoft.com/office/drawing/2014/main" id="{956BCCDB-9851-4106-92C0-96FDC8731226}"/>
                </a:ext>
              </a:extLst>
            </p:cNvPr>
            <p:cNvSpPr/>
            <p:nvPr/>
          </p:nvSpPr>
          <p:spPr>
            <a:xfrm>
              <a:off x="2476643" y="4137319"/>
              <a:ext cx="616940" cy="616940"/>
            </a:xfrm>
            <a:prstGeom prst="ellipse">
              <a:avLst/>
            </a:prstGeom>
            <a:solidFill>
              <a:schemeClr val="bg1"/>
            </a:solidFill>
            <a:ln w="508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7" name="TextBox 26">
              <a:extLst>
                <a:ext uri="{FF2B5EF4-FFF2-40B4-BE49-F238E27FC236}">
                  <a16:creationId xmlns:a16="http://schemas.microsoft.com/office/drawing/2014/main" id="{594414D8-544F-409E-BB4D-6110D2EC8C2B}"/>
                </a:ext>
              </a:extLst>
            </p:cNvPr>
            <p:cNvSpPr txBox="1"/>
            <p:nvPr/>
          </p:nvSpPr>
          <p:spPr>
            <a:xfrm>
              <a:off x="2176223" y="4910744"/>
              <a:ext cx="1217781" cy="276999"/>
            </a:xfrm>
            <a:prstGeom prst="rect">
              <a:avLst/>
            </a:prstGeom>
            <a:noFill/>
          </p:spPr>
          <p:txBody>
            <a:bodyPr wrap="square" rtlCol="0" anchor="ctr" anchorCtr="0">
              <a:spAutoFit/>
            </a:bodyPr>
            <a:lstStyle/>
            <a:p>
              <a:pPr algn="ctr"/>
              <a:r>
                <a:rPr lang="en-US" sz="1200" b="1" dirty="0">
                  <a:solidFill>
                    <a:schemeClr val="bg1"/>
                  </a:solidFill>
                  <a:ea typeface="League Spartan" charset="0"/>
                  <a:cs typeface="Poppins" pitchFamily="2" charset="77"/>
                </a:rPr>
                <a:t>SPECIFIC</a:t>
              </a:r>
            </a:p>
          </p:txBody>
        </p:sp>
        <p:sp>
          <p:nvSpPr>
            <p:cNvPr id="28" name="Subtitle 2">
              <a:extLst>
                <a:ext uri="{FF2B5EF4-FFF2-40B4-BE49-F238E27FC236}">
                  <a16:creationId xmlns:a16="http://schemas.microsoft.com/office/drawing/2014/main" id="{7CB9DFB8-A4B9-4329-B8C5-51E2F272E0D3}"/>
                </a:ext>
              </a:extLst>
            </p:cNvPr>
            <p:cNvSpPr txBox="1">
              <a:spLocks/>
            </p:cNvSpPr>
            <p:nvPr/>
          </p:nvSpPr>
          <p:spPr>
            <a:xfrm>
              <a:off x="2176222" y="5168760"/>
              <a:ext cx="1217782" cy="271399"/>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756" dirty="0">
                  <a:solidFill>
                    <a:schemeClr val="bg1"/>
                  </a:solidFill>
                  <a:latin typeface="+mn-lt"/>
                  <a:ea typeface="Lato Light" panose="020F0502020204030203" pitchFamily="34" charset="0"/>
                  <a:cs typeface="Mukta ExtraLight" panose="020B0000000000000000" pitchFamily="34" charset="77"/>
                </a:rPr>
                <a:t>Lorem ipsum dolor sit amet vule voux</a:t>
              </a:r>
              <a:endParaRPr lang="en-US" sz="756" dirty="0">
                <a:solidFill>
                  <a:schemeClr val="bg1"/>
                </a:solidFill>
                <a:latin typeface="+mn-lt"/>
                <a:ea typeface="Lato Light" panose="020F0502020204030203" pitchFamily="34" charset="0"/>
                <a:cs typeface="Mukta ExtraLight" panose="020B0000000000000000" pitchFamily="34" charset="77"/>
              </a:endParaRPr>
            </a:p>
          </p:txBody>
        </p:sp>
      </p:grpSp>
      <p:grpSp>
        <p:nvGrpSpPr>
          <p:cNvPr id="41" name="Group 40">
            <a:extLst>
              <a:ext uri="{FF2B5EF4-FFF2-40B4-BE49-F238E27FC236}">
                <a16:creationId xmlns:a16="http://schemas.microsoft.com/office/drawing/2014/main" id="{D956B9BE-1BB9-474E-96A3-F3940418238E}"/>
              </a:ext>
            </a:extLst>
          </p:cNvPr>
          <p:cNvGrpSpPr/>
          <p:nvPr/>
        </p:nvGrpSpPr>
        <p:grpSpPr>
          <a:xfrm>
            <a:off x="3578846" y="3948831"/>
            <a:ext cx="1400037" cy="2177442"/>
            <a:chOff x="3573594" y="3948831"/>
            <a:chExt cx="1400037" cy="2177442"/>
          </a:xfrm>
        </p:grpSpPr>
        <p:sp>
          <p:nvSpPr>
            <p:cNvPr id="16" name="Freeform 230">
              <a:extLst>
                <a:ext uri="{FF2B5EF4-FFF2-40B4-BE49-F238E27FC236}">
                  <a16:creationId xmlns:a16="http://schemas.microsoft.com/office/drawing/2014/main" id="{37DCB121-2DEF-4E1C-B766-6948DEDDCB51}"/>
                </a:ext>
              </a:extLst>
            </p:cNvPr>
            <p:cNvSpPr>
              <a:spLocks noChangeArrowheads="1"/>
            </p:cNvSpPr>
            <p:nvPr/>
          </p:nvSpPr>
          <p:spPr bwMode="auto">
            <a:xfrm>
              <a:off x="3573594" y="3948831"/>
              <a:ext cx="1400037" cy="2177442"/>
            </a:xfrm>
            <a:custGeom>
              <a:avLst/>
              <a:gdLst>
                <a:gd name="T0" fmla="*/ 2486 w 2487"/>
                <a:gd name="T1" fmla="*/ 4365 h 4969"/>
                <a:gd name="T2" fmla="*/ 1243 w 2487"/>
                <a:gd name="T3" fmla="*/ 4968 h 4969"/>
                <a:gd name="T4" fmla="*/ 0 w 2487"/>
                <a:gd name="T5" fmla="*/ 4365 h 4969"/>
                <a:gd name="T6" fmla="*/ 0 w 2487"/>
                <a:gd name="T7" fmla="*/ 0 h 4969"/>
                <a:gd name="T8" fmla="*/ 2486 w 2487"/>
                <a:gd name="T9" fmla="*/ 0 h 4969"/>
                <a:gd name="T10" fmla="*/ 2486 w 2487"/>
                <a:gd name="T11" fmla="*/ 4365 h 4969"/>
              </a:gdLst>
              <a:ahLst/>
              <a:cxnLst>
                <a:cxn ang="0">
                  <a:pos x="T0" y="T1"/>
                </a:cxn>
                <a:cxn ang="0">
                  <a:pos x="T2" y="T3"/>
                </a:cxn>
                <a:cxn ang="0">
                  <a:pos x="T4" y="T5"/>
                </a:cxn>
                <a:cxn ang="0">
                  <a:pos x="T6" y="T7"/>
                </a:cxn>
                <a:cxn ang="0">
                  <a:pos x="T8" y="T9"/>
                </a:cxn>
                <a:cxn ang="0">
                  <a:pos x="T10" y="T11"/>
                </a:cxn>
              </a:cxnLst>
              <a:rect l="0" t="0" r="r" b="b"/>
              <a:pathLst>
                <a:path w="2487" h="4969">
                  <a:moveTo>
                    <a:pt x="2486" y="4365"/>
                  </a:moveTo>
                  <a:lnTo>
                    <a:pt x="1243" y="4968"/>
                  </a:lnTo>
                  <a:lnTo>
                    <a:pt x="0" y="4365"/>
                  </a:lnTo>
                  <a:lnTo>
                    <a:pt x="0" y="0"/>
                  </a:lnTo>
                  <a:lnTo>
                    <a:pt x="2486" y="0"/>
                  </a:lnTo>
                  <a:lnTo>
                    <a:pt x="2486" y="4365"/>
                  </a:lnTo>
                </a:path>
              </a:pathLst>
            </a:custGeom>
            <a:solidFill>
              <a:schemeClr val="accent2"/>
            </a:solidFill>
            <a:ln>
              <a:noFill/>
            </a:ln>
            <a:effectLst/>
          </p:spPr>
          <p:txBody>
            <a:bodyPr wrap="none" anchor="ctr"/>
            <a:lstStyle/>
            <a:p>
              <a:endParaRPr lang="en-US" sz="2743" dirty="0"/>
            </a:p>
          </p:txBody>
        </p:sp>
        <p:sp>
          <p:nvSpPr>
            <p:cNvPr id="18" name="Oval 17">
              <a:extLst>
                <a:ext uri="{FF2B5EF4-FFF2-40B4-BE49-F238E27FC236}">
                  <a16:creationId xmlns:a16="http://schemas.microsoft.com/office/drawing/2014/main" id="{021114EC-6E9C-4973-8D4E-227E2C3CB228}"/>
                </a:ext>
              </a:extLst>
            </p:cNvPr>
            <p:cNvSpPr/>
            <p:nvPr/>
          </p:nvSpPr>
          <p:spPr>
            <a:xfrm>
              <a:off x="3965142" y="4137319"/>
              <a:ext cx="616940" cy="616940"/>
            </a:xfrm>
            <a:prstGeom prst="ellipse">
              <a:avLst/>
            </a:prstGeom>
            <a:solidFill>
              <a:schemeClr val="bg1"/>
            </a:solid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9" name="TextBox 28">
              <a:extLst>
                <a:ext uri="{FF2B5EF4-FFF2-40B4-BE49-F238E27FC236}">
                  <a16:creationId xmlns:a16="http://schemas.microsoft.com/office/drawing/2014/main" id="{30263545-989F-4578-A856-1AB8A3BE87B3}"/>
                </a:ext>
              </a:extLst>
            </p:cNvPr>
            <p:cNvSpPr txBox="1"/>
            <p:nvPr/>
          </p:nvSpPr>
          <p:spPr>
            <a:xfrm>
              <a:off x="3664722" y="4910748"/>
              <a:ext cx="1217781" cy="276999"/>
            </a:xfrm>
            <a:prstGeom prst="rect">
              <a:avLst/>
            </a:prstGeom>
            <a:noFill/>
          </p:spPr>
          <p:txBody>
            <a:bodyPr wrap="square" rtlCol="0" anchor="ctr" anchorCtr="0">
              <a:spAutoFit/>
            </a:bodyPr>
            <a:lstStyle/>
            <a:p>
              <a:pPr algn="ctr"/>
              <a:r>
                <a:rPr lang="en-US" sz="1200" b="1" dirty="0">
                  <a:solidFill>
                    <a:schemeClr val="bg1"/>
                  </a:solidFill>
                  <a:ea typeface="League Spartan" charset="0"/>
                  <a:cs typeface="Poppins" pitchFamily="2" charset="77"/>
                </a:rPr>
                <a:t>MEASURABLE</a:t>
              </a:r>
            </a:p>
          </p:txBody>
        </p:sp>
        <p:sp>
          <p:nvSpPr>
            <p:cNvPr id="30" name="Subtitle 2">
              <a:extLst>
                <a:ext uri="{FF2B5EF4-FFF2-40B4-BE49-F238E27FC236}">
                  <a16:creationId xmlns:a16="http://schemas.microsoft.com/office/drawing/2014/main" id="{9B0D3759-ACEF-488F-9092-F3581B82767F}"/>
                </a:ext>
              </a:extLst>
            </p:cNvPr>
            <p:cNvSpPr txBox="1">
              <a:spLocks/>
            </p:cNvSpPr>
            <p:nvPr/>
          </p:nvSpPr>
          <p:spPr>
            <a:xfrm>
              <a:off x="3664721" y="5168760"/>
              <a:ext cx="1217782" cy="271399"/>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756" dirty="0">
                  <a:solidFill>
                    <a:schemeClr val="bg1"/>
                  </a:solidFill>
                  <a:latin typeface="+mn-lt"/>
                  <a:ea typeface="Lato Light" panose="020F0502020204030203" pitchFamily="34" charset="0"/>
                  <a:cs typeface="Mukta ExtraLight" panose="020B0000000000000000" pitchFamily="34" charset="77"/>
                </a:rPr>
                <a:t>Lorem ipsum dolor sit amet vule voux</a:t>
              </a:r>
              <a:endParaRPr lang="en-US" sz="756" dirty="0">
                <a:solidFill>
                  <a:schemeClr val="bg1"/>
                </a:solidFill>
                <a:latin typeface="+mn-lt"/>
                <a:ea typeface="Lato Light" panose="020F0502020204030203" pitchFamily="34" charset="0"/>
                <a:cs typeface="Mukta ExtraLight" panose="020B0000000000000000" pitchFamily="34" charset="77"/>
              </a:endParaRPr>
            </a:p>
          </p:txBody>
        </p:sp>
      </p:grpSp>
      <p:grpSp>
        <p:nvGrpSpPr>
          <p:cNvPr id="40" name="Group 39">
            <a:extLst>
              <a:ext uri="{FF2B5EF4-FFF2-40B4-BE49-F238E27FC236}">
                <a16:creationId xmlns:a16="http://schemas.microsoft.com/office/drawing/2014/main" id="{F7C81D15-3976-4EEC-A340-488AEF71777B}"/>
              </a:ext>
            </a:extLst>
          </p:cNvPr>
          <p:cNvGrpSpPr/>
          <p:nvPr/>
        </p:nvGrpSpPr>
        <p:grpSpPr>
          <a:xfrm>
            <a:off x="5072596" y="3948831"/>
            <a:ext cx="1400037" cy="2177442"/>
            <a:chOff x="5086508" y="3948831"/>
            <a:chExt cx="1400037" cy="2177442"/>
          </a:xfrm>
        </p:grpSpPr>
        <p:sp>
          <p:nvSpPr>
            <p:cNvPr id="14" name="Freeform 187">
              <a:extLst>
                <a:ext uri="{FF2B5EF4-FFF2-40B4-BE49-F238E27FC236}">
                  <a16:creationId xmlns:a16="http://schemas.microsoft.com/office/drawing/2014/main" id="{A392CD7E-5848-4109-9144-FA788003E092}"/>
                </a:ext>
              </a:extLst>
            </p:cNvPr>
            <p:cNvSpPr>
              <a:spLocks noChangeArrowheads="1"/>
            </p:cNvSpPr>
            <p:nvPr/>
          </p:nvSpPr>
          <p:spPr bwMode="auto">
            <a:xfrm>
              <a:off x="5086508" y="3948831"/>
              <a:ext cx="1400037" cy="2177442"/>
            </a:xfrm>
            <a:custGeom>
              <a:avLst/>
              <a:gdLst>
                <a:gd name="T0" fmla="*/ 2486 w 2487"/>
                <a:gd name="T1" fmla="*/ 4365 h 4969"/>
                <a:gd name="T2" fmla="*/ 1243 w 2487"/>
                <a:gd name="T3" fmla="*/ 4968 h 4969"/>
                <a:gd name="T4" fmla="*/ 0 w 2487"/>
                <a:gd name="T5" fmla="*/ 4365 h 4969"/>
                <a:gd name="T6" fmla="*/ 0 w 2487"/>
                <a:gd name="T7" fmla="*/ 0 h 4969"/>
                <a:gd name="T8" fmla="*/ 2486 w 2487"/>
                <a:gd name="T9" fmla="*/ 0 h 4969"/>
                <a:gd name="T10" fmla="*/ 2486 w 2487"/>
                <a:gd name="T11" fmla="*/ 4365 h 4969"/>
              </a:gdLst>
              <a:ahLst/>
              <a:cxnLst>
                <a:cxn ang="0">
                  <a:pos x="T0" y="T1"/>
                </a:cxn>
                <a:cxn ang="0">
                  <a:pos x="T2" y="T3"/>
                </a:cxn>
                <a:cxn ang="0">
                  <a:pos x="T4" y="T5"/>
                </a:cxn>
                <a:cxn ang="0">
                  <a:pos x="T6" y="T7"/>
                </a:cxn>
                <a:cxn ang="0">
                  <a:pos x="T8" y="T9"/>
                </a:cxn>
                <a:cxn ang="0">
                  <a:pos x="T10" y="T11"/>
                </a:cxn>
              </a:cxnLst>
              <a:rect l="0" t="0" r="r" b="b"/>
              <a:pathLst>
                <a:path w="2487" h="4969">
                  <a:moveTo>
                    <a:pt x="2486" y="4365"/>
                  </a:moveTo>
                  <a:lnTo>
                    <a:pt x="1243" y="4968"/>
                  </a:lnTo>
                  <a:lnTo>
                    <a:pt x="0" y="4365"/>
                  </a:lnTo>
                  <a:lnTo>
                    <a:pt x="0" y="0"/>
                  </a:lnTo>
                  <a:lnTo>
                    <a:pt x="2486" y="0"/>
                  </a:lnTo>
                  <a:lnTo>
                    <a:pt x="2486" y="4365"/>
                  </a:lnTo>
                </a:path>
              </a:pathLst>
            </a:custGeom>
            <a:solidFill>
              <a:schemeClr val="accent3"/>
            </a:solidFill>
            <a:ln>
              <a:noFill/>
            </a:ln>
            <a:effectLst/>
          </p:spPr>
          <p:txBody>
            <a:bodyPr wrap="none" anchor="ctr"/>
            <a:lstStyle/>
            <a:p>
              <a:endParaRPr lang="en-US" sz="2743" dirty="0"/>
            </a:p>
          </p:txBody>
        </p:sp>
        <p:sp>
          <p:nvSpPr>
            <p:cNvPr id="19" name="Oval 18">
              <a:extLst>
                <a:ext uri="{FF2B5EF4-FFF2-40B4-BE49-F238E27FC236}">
                  <a16:creationId xmlns:a16="http://schemas.microsoft.com/office/drawing/2014/main" id="{CD32E5B0-80C5-47D1-8A52-2E0B91BDB3A9}"/>
                </a:ext>
              </a:extLst>
            </p:cNvPr>
            <p:cNvSpPr/>
            <p:nvPr/>
          </p:nvSpPr>
          <p:spPr>
            <a:xfrm>
              <a:off x="5478056" y="4137319"/>
              <a:ext cx="616940" cy="616940"/>
            </a:xfrm>
            <a:prstGeom prst="ellipse">
              <a:avLst/>
            </a:prstGeom>
            <a:solidFill>
              <a:schemeClr val="bg1"/>
            </a:solid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1" name="TextBox 30">
              <a:extLst>
                <a:ext uri="{FF2B5EF4-FFF2-40B4-BE49-F238E27FC236}">
                  <a16:creationId xmlns:a16="http://schemas.microsoft.com/office/drawing/2014/main" id="{22023EC4-140D-454E-80F1-AAAD6FFB9619}"/>
                </a:ext>
              </a:extLst>
            </p:cNvPr>
            <p:cNvSpPr txBox="1"/>
            <p:nvPr/>
          </p:nvSpPr>
          <p:spPr>
            <a:xfrm>
              <a:off x="5177636" y="4910744"/>
              <a:ext cx="1217781" cy="276999"/>
            </a:xfrm>
            <a:prstGeom prst="rect">
              <a:avLst/>
            </a:prstGeom>
            <a:noFill/>
          </p:spPr>
          <p:txBody>
            <a:bodyPr wrap="square" rtlCol="0" anchor="ctr" anchorCtr="0">
              <a:spAutoFit/>
            </a:bodyPr>
            <a:lstStyle/>
            <a:p>
              <a:pPr algn="ctr"/>
              <a:r>
                <a:rPr lang="en-US" sz="1200" b="1" dirty="0">
                  <a:solidFill>
                    <a:schemeClr val="bg1"/>
                  </a:solidFill>
                  <a:ea typeface="League Spartan" charset="0"/>
                  <a:cs typeface="Poppins" pitchFamily="2" charset="77"/>
                </a:rPr>
                <a:t>ACHIEVABLE</a:t>
              </a:r>
            </a:p>
          </p:txBody>
        </p:sp>
        <p:sp>
          <p:nvSpPr>
            <p:cNvPr id="32" name="Subtitle 2">
              <a:extLst>
                <a:ext uri="{FF2B5EF4-FFF2-40B4-BE49-F238E27FC236}">
                  <a16:creationId xmlns:a16="http://schemas.microsoft.com/office/drawing/2014/main" id="{61CD417C-149A-4114-9970-4D5738CB691D}"/>
                </a:ext>
              </a:extLst>
            </p:cNvPr>
            <p:cNvSpPr txBox="1">
              <a:spLocks/>
            </p:cNvSpPr>
            <p:nvPr/>
          </p:nvSpPr>
          <p:spPr>
            <a:xfrm>
              <a:off x="5177635" y="5168760"/>
              <a:ext cx="1217782" cy="271399"/>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756" dirty="0">
                  <a:solidFill>
                    <a:schemeClr val="bg1"/>
                  </a:solidFill>
                  <a:latin typeface="+mn-lt"/>
                  <a:ea typeface="Lato Light" panose="020F0502020204030203" pitchFamily="34" charset="0"/>
                  <a:cs typeface="Mukta ExtraLight" panose="020B0000000000000000" pitchFamily="34" charset="77"/>
                </a:rPr>
                <a:t>Lorem ipsum dolor sit amet vule voux</a:t>
              </a:r>
              <a:endParaRPr lang="en-US" sz="756" dirty="0">
                <a:solidFill>
                  <a:schemeClr val="bg1"/>
                </a:solidFill>
                <a:latin typeface="+mn-lt"/>
                <a:ea typeface="Lato Light" panose="020F0502020204030203" pitchFamily="34" charset="0"/>
                <a:cs typeface="Mukta ExtraLight" panose="020B0000000000000000" pitchFamily="34" charset="77"/>
              </a:endParaRPr>
            </a:p>
          </p:txBody>
        </p:sp>
      </p:grpSp>
      <p:grpSp>
        <p:nvGrpSpPr>
          <p:cNvPr id="39" name="Group 38">
            <a:extLst>
              <a:ext uri="{FF2B5EF4-FFF2-40B4-BE49-F238E27FC236}">
                <a16:creationId xmlns:a16="http://schemas.microsoft.com/office/drawing/2014/main" id="{3F1BF6EB-D70F-41FF-AF55-AC10A6D15867}"/>
              </a:ext>
            </a:extLst>
          </p:cNvPr>
          <p:cNvGrpSpPr/>
          <p:nvPr/>
        </p:nvGrpSpPr>
        <p:grpSpPr>
          <a:xfrm>
            <a:off x="6566346" y="3948831"/>
            <a:ext cx="1400037" cy="2177442"/>
            <a:chOff x="6614602" y="3948831"/>
            <a:chExt cx="1400037" cy="2177442"/>
          </a:xfrm>
        </p:grpSpPr>
        <p:sp>
          <p:nvSpPr>
            <p:cNvPr id="13" name="Freeform 171">
              <a:extLst>
                <a:ext uri="{FF2B5EF4-FFF2-40B4-BE49-F238E27FC236}">
                  <a16:creationId xmlns:a16="http://schemas.microsoft.com/office/drawing/2014/main" id="{10C96F38-0EE5-434E-B13A-A19A9AACE5CB}"/>
                </a:ext>
              </a:extLst>
            </p:cNvPr>
            <p:cNvSpPr>
              <a:spLocks noChangeArrowheads="1"/>
            </p:cNvSpPr>
            <p:nvPr/>
          </p:nvSpPr>
          <p:spPr bwMode="auto">
            <a:xfrm>
              <a:off x="6614602" y="3948831"/>
              <a:ext cx="1400037" cy="2177442"/>
            </a:xfrm>
            <a:custGeom>
              <a:avLst/>
              <a:gdLst>
                <a:gd name="T0" fmla="*/ 2486 w 2487"/>
                <a:gd name="T1" fmla="*/ 4365 h 4969"/>
                <a:gd name="T2" fmla="*/ 1243 w 2487"/>
                <a:gd name="T3" fmla="*/ 4968 h 4969"/>
                <a:gd name="T4" fmla="*/ 0 w 2487"/>
                <a:gd name="T5" fmla="*/ 4365 h 4969"/>
                <a:gd name="T6" fmla="*/ 0 w 2487"/>
                <a:gd name="T7" fmla="*/ 0 h 4969"/>
                <a:gd name="T8" fmla="*/ 2486 w 2487"/>
                <a:gd name="T9" fmla="*/ 0 h 4969"/>
                <a:gd name="T10" fmla="*/ 2486 w 2487"/>
                <a:gd name="T11" fmla="*/ 4365 h 4969"/>
              </a:gdLst>
              <a:ahLst/>
              <a:cxnLst>
                <a:cxn ang="0">
                  <a:pos x="T0" y="T1"/>
                </a:cxn>
                <a:cxn ang="0">
                  <a:pos x="T2" y="T3"/>
                </a:cxn>
                <a:cxn ang="0">
                  <a:pos x="T4" y="T5"/>
                </a:cxn>
                <a:cxn ang="0">
                  <a:pos x="T6" y="T7"/>
                </a:cxn>
                <a:cxn ang="0">
                  <a:pos x="T8" y="T9"/>
                </a:cxn>
                <a:cxn ang="0">
                  <a:pos x="T10" y="T11"/>
                </a:cxn>
              </a:cxnLst>
              <a:rect l="0" t="0" r="r" b="b"/>
              <a:pathLst>
                <a:path w="2487" h="4969">
                  <a:moveTo>
                    <a:pt x="2486" y="4365"/>
                  </a:moveTo>
                  <a:lnTo>
                    <a:pt x="1243" y="4968"/>
                  </a:lnTo>
                  <a:lnTo>
                    <a:pt x="0" y="4365"/>
                  </a:lnTo>
                  <a:lnTo>
                    <a:pt x="0" y="0"/>
                  </a:lnTo>
                  <a:lnTo>
                    <a:pt x="2486" y="0"/>
                  </a:lnTo>
                  <a:lnTo>
                    <a:pt x="2486" y="4365"/>
                  </a:lnTo>
                </a:path>
              </a:pathLst>
            </a:custGeom>
            <a:solidFill>
              <a:schemeClr val="accent6"/>
            </a:solidFill>
            <a:ln>
              <a:noFill/>
            </a:ln>
            <a:effectLst/>
          </p:spPr>
          <p:txBody>
            <a:bodyPr wrap="none" anchor="ctr"/>
            <a:lstStyle/>
            <a:p>
              <a:endParaRPr lang="en-US" sz="2743" dirty="0"/>
            </a:p>
          </p:txBody>
        </p:sp>
        <p:sp>
          <p:nvSpPr>
            <p:cNvPr id="20" name="Oval 19">
              <a:extLst>
                <a:ext uri="{FF2B5EF4-FFF2-40B4-BE49-F238E27FC236}">
                  <a16:creationId xmlns:a16="http://schemas.microsoft.com/office/drawing/2014/main" id="{BFAD7C83-D913-49A8-BB17-D2218D73698E}"/>
                </a:ext>
              </a:extLst>
            </p:cNvPr>
            <p:cNvSpPr/>
            <p:nvPr/>
          </p:nvSpPr>
          <p:spPr>
            <a:xfrm>
              <a:off x="7006150" y="4137319"/>
              <a:ext cx="616940" cy="616940"/>
            </a:xfrm>
            <a:prstGeom prst="ellipse">
              <a:avLst/>
            </a:prstGeom>
            <a:solidFill>
              <a:schemeClr val="bg1"/>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3" name="TextBox 32">
              <a:extLst>
                <a:ext uri="{FF2B5EF4-FFF2-40B4-BE49-F238E27FC236}">
                  <a16:creationId xmlns:a16="http://schemas.microsoft.com/office/drawing/2014/main" id="{EB2AE2CF-F839-4560-8B28-1131081EF5AE}"/>
                </a:ext>
              </a:extLst>
            </p:cNvPr>
            <p:cNvSpPr txBox="1"/>
            <p:nvPr/>
          </p:nvSpPr>
          <p:spPr>
            <a:xfrm>
              <a:off x="6705730" y="4910744"/>
              <a:ext cx="1217781" cy="276999"/>
            </a:xfrm>
            <a:prstGeom prst="rect">
              <a:avLst/>
            </a:prstGeom>
            <a:noFill/>
          </p:spPr>
          <p:txBody>
            <a:bodyPr wrap="square" rtlCol="0" anchor="ctr" anchorCtr="0">
              <a:spAutoFit/>
            </a:bodyPr>
            <a:lstStyle/>
            <a:p>
              <a:pPr algn="ctr"/>
              <a:r>
                <a:rPr lang="en-US" sz="1200" b="1" dirty="0">
                  <a:solidFill>
                    <a:schemeClr val="bg1"/>
                  </a:solidFill>
                  <a:ea typeface="League Spartan" charset="0"/>
                  <a:cs typeface="Poppins" pitchFamily="2" charset="77"/>
                </a:rPr>
                <a:t>RELEVANT</a:t>
              </a:r>
            </a:p>
          </p:txBody>
        </p:sp>
        <p:sp>
          <p:nvSpPr>
            <p:cNvPr id="34" name="Subtitle 2">
              <a:extLst>
                <a:ext uri="{FF2B5EF4-FFF2-40B4-BE49-F238E27FC236}">
                  <a16:creationId xmlns:a16="http://schemas.microsoft.com/office/drawing/2014/main" id="{766614E1-3613-4756-983E-41CFA5E898B7}"/>
                </a:ext>
              </a:extLst>
            </p:cNvPr>
            <p:cNvSpPr txBox="1">
              <a:spLocks/>
            </p:cNvSpPr>
            <p:nvPr/>
          </p:nvSpPr>
          <p:spPr>
            <a:xfrm>
              <a:off x="6705729" y="5168760"/>
              <a:ext cx="1217782" cy="271399"/>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756" dirty="0">
                  <a:solidFill>
                    <a:schemeClr val="bg1"/>
                  </a:solidFill>
                  <a:latin typeface="+mn-lt"/>
                  <a:ea typeface="Lato Light" panose="020F0502020204030203" pitchFamily="34" charset="0"/>
                  <a:cs typeface="Mukta ExtraLight" panose="020B0000000000000000" pitchFamily="34" charset="77"/>
                </a:rPr>
                <a:t>Lorem ipsum dolor sit amet vule voux</a:t>
              </a:r>
              <a:endParaRPr lang="en-US" sz="756" dirty="0">
                <a:solidFill>
                  <a:schemeClr val="bg1"/>
                </a:solidFill>
                <a:latin typeface="+mn-lt"/>
                <a:ea typeface="Lato Light" panose="020F0502020204030203" pitchFamily="34" charset="0"/>
                <a:cs typeface="Mukta ExtraLight" panose="020B0000000000000000" pitchFamily="34" charset="77"/>
              </a:endParaRPr>
            </a:p>
          </p:txBody>
        </p:sp>
      </p:grpSp>
      <p:grpSp>
        <p:nvGrpSpPr>
          <p:cNvPr id="38" name="Group 37">
            <a:extLst>
              <a:ext uri="{FF2B5EF4-FFF2-40B4-BE49-F238E27FC236}">
                <a16:creationId xmlns:a16="http://schemas.microsoft.com/office/drawing/2014/main" id="{88FE7A8F-235A-4733-9841-07B80BF4EFEA}"/>
              </a:ext>
            </a:extLst>
          </p:cNvPr>
          <p:cNvGrpSpPr/>
          <p:nvPr/>
        </p:nvGrpSpPr>
        <p:grpSpPr>
          <a:xfrm>
            <a:off x="8060097" y="3948831"/>
            <a:ext cx="1400037" cy="2177442"/>
            <a:chOff x="8077853" y="3948831"/>
            <a:chExt cx="1400037" cy="2177442"/>
          </a:xfrm>
        </p:grpSpPr>
        <p:sp>
          <p:nvSpPr>
            <p:cNvPr id="12" name="Freeform 141">
              <a:extLst>
                <a:ext uri="{FF2B5EF4-FFF2-40B4-BE49-F238E27FC236}">
                  <a16:creationId xmlns:a16="http://schemas.microsoft.com/office/drawing/2014/main" id="{82826459-DF1C-45B9-92C6-8C4780525952}"/>
                </a:ext>
              </a:extLst>
            </p:cNvPr>
            <p:cNvSpPr>
              <a:spLocks noChangeArrowheads="1"/>
            </p:cNvSpPr>
            <p:nvPr/>
          </p:nvSpPr>
          <p:spPr bwMode="auto">
            <a:xfrm>
              <a:off x="8077853" y="3948831"/>
              <a:ext cx="1400037" cy="2177442"/>
            </a:xfrm>
            <a:custGeom>
              <a:avLst/>
              <a:gdLst>
                <a:gd name="T0" fmla="*/ 2484 w 2485"/>
                <a:gd name="T1" fmla="*/ 4365 h 4969"/>
                <a:gd name="T2" fmla="*/ 1241 w 2485"/>
                <a:gd name="T3" fmla="*/ 4968 h 4969"/>
                <a:gd name="T4" fmla="*/ 0 w 2485"/>
                <a:gd name="T5" fmla="*/ 4365 h 4969"/>
                <a:gd name="T6" fmla="*/ 0 w 2485"/>
                <a:gd name="T7" fmla="*/ 0 h 4969"/>
                <a:gd name="T8" fmla="*/ 2484 w 2485"/>
                <a:gd name="T9" fmla="*/ 0 h 4969"/>
                <a:gd name="T10" fmla="*/ 2484 w 2485"/>
                <a:gd name="T11" fmla="*/ 4365 h 4969"/>
              </a:gdLst>
              <a:ahLst/>
              <a:cxnLst>
                <a:cxn ang="0">
                  <a:pos x="T0" y="T1"/>
                </a:cxn>
                <a:cxn ang="0">
                  <a:pos x="T2" y="T3"/>
                </a:cxn>
                <a:cxn ang="0">
                  <a:pos x="T4" y="T5"/>
                </a:cxn>
                <a:cxn ang="0">
                  <a:pos x="T6" y="T7"/>
                </a:cxn>
                <a:cxn ang="0">
                  <a:pos x="T8" y="T9"/>
                </a:cxn>
                <a:cxn ang="0">
                  <a:pos x="T10" y="T11"/>
                </a:cxn>
              </a:cxnLst>
              <a:rect l="0" t="0" r="r" b="b"/>
              <a:pathLst>
                <a:path w="2485" h="4969">
                  <a:moveTo>
                    <a:pt x="2484" y="4365"/>
                  </a:moveTo>
                  <a:lnTo>
                    <a:pt x="1241" y="4968"/>
                  </a:lnTo>
                  <a:lnTo>
                    <a:pt x="0" y="4365"/>
                  </a:lnTo>
                  <a:lnTo>
                    <a:pt x="0" y="0"/>
                  </a:lnTo>
                  <a:lnTo>
                    <a:pt x="2484" y="0"/>
                  </a:lnTo>
                  <a:lnTo>
                    <a:pt x="2484" y="4365"/>
                  </a:lnTo>
                </a:path>
              </a:pathLst>
            </a:custGeom>
            <a:solidFill>
              <a:schemeClr val="accent5"/>
            </a:solidFill>
            <a:ln>
              <a:noFill/>
            </a:ln>
            <a:effectLst/>
          </p:spPr>
          <p:txBody>
            <a:bodyPr wrap="none" anchor="ctr"/>
            <a:lstStyle/>
            <a:p>
              <a:endParaRPr lang="en-US" sz="2743" dirty="0"/>
            </a:p>
          </p:txBody>
        </p:sp>
        <p:sp>
          <p:nvSpPr>
            <p:cNvPr id="21" name="Oval 20">
              <a:extLst>
                <a:ext uri="{FF2B5EF4-FFF2-40B4-BE49-F238E27FC236}">
                  <a16:creationId xmlns:a16="http://schemas.microsoft.com/office/drawing/2014/main" id="{F874C92A-824C-4073-BA4E-5587FE8EFDEB}"/>
                </a:ext>
              </a:extLst>
            </p:cNvPr>
            <p:cNvSpPr/>
            <p:nvPr/>
          </p:nvSpPr>
          <p:spPr>
            <a:xfrm>
              <a:off x="8469401" y="4137319"/>
              <a:ext cx="616940" cy="616940"/>
            </a:xfrm>
            <a:prstGeom prst="ellipse">
              <a:avLst/>
            </a:prstGeom>
            <a:solidFill>
              <a:schemeClr val="bg1"/>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5" name="TextBox 34">
              <a:extLst>
                <a:ext uri="{FF2B5EF4-FFF2-40B4-BE49-F238E27FC236}">
                  <a16:creationId xmlns:a16="http://schemas.microsoft.com/office/drawing/2014/main" id="{8F580B90-1267-4163-A1C6-751CBD7E53CC}"/>
                </a:ext>
              </a:extLst>
            </p:cNvPr>
            <p:cNvSpPr txBox="1"/>
            <p:nvPr/>
          </p:nvSpPr>
          <p:spPr>
            <a:xfrm>
              <a:off x="8168981" y="4910744"/>
              <a:ext cx="1217781" cy="276999"/>
            </a:xfrm>
            <a:prstGeom prst="rect">
              <a:avLst/>
            </a:prstGeom>
            <a:noFill/>
          </p:spPr>
          <p:txBody>
            <a:bodyPr wrap="square" rtlCol="0" anchor="ctr" anchorCtr="0">
              <a:spAutoFit/>
            </a:bodyPr>
            <a:lstStyle/>
            <a:p>
              <a:pPr algn="ctr"/>
              <a:r>
                <a:rPr lang="en-US" sz="1200" b="1" dirty="0">
                  <a:solidFill>
                    <a:schemeClr val="bg1"/>
                  </a:solidFill>
                  <a:ea typeface="League Spartan" charset="0"/>
                  <a:cs typeface="Poppins" pitchFamily="2" charset="77"/>
                </a:rPr>
                <a:t>TIMELY</a:t>
              </a:r>
            </a:p>
          </p:txBody>
        </p:sp>
        <p:sp>
          <p:nvSpPr>
            <p:cNvPr id="36" name="Subtitle 2">
              <a:extLst>
                <a:ext uri="{FF2B5EF4-FFF2-40B4-BE49-F238E27FC236}">
                  <a16:creationId xmlns:a16="http://schemas.microsoft.com/office/drawing/2014/main" id="{82B30AA0-B998-4FF9-A11E-9C5C994022F4}"/>
                </a:ext>
              </a:extLst>
            </p:cNvPr>
            <p:cNvSpPr txBox="1">
              <a:spLocks/>
            </p:cNvSpPr>
            <p:nvPr/>
          </p:nvSpPr>
          <p:spPr>
            <a:xfrm>
              <a:off x="8168980" y="5168760"/>
              <a:ext cx="1217782" cy="271399"/>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756" dirty="0">
                  <a:solidFill>
                    <a:schemeClr val="bg1"/>
                  </a:solidFill>
                  <a:latin typeface="+mn-lt"/>
                  <a:ea typeface="Lato Light" panose="020F0502020204030203" pitchFamily="34" charset="0"/>
                  <a:cs typeface="Mukta ExtraLight" panose="020B0000000000000000" pitchFamily="34" charset="77"/>
                </a:rPr>
                <a:t>Lorem ipsum dolor sit amet vule voux</a:t>
              </a:r>
              <a:endParaRPr lang="en-US" sz="756" dirty="0">
                <a:solidFill>
                  <a:schemeClr val="bg1"/>
                </a:solidFill>
                <a:latin typeface="+mn-lt"/>
                <a:ea typeface="Lato Light" panose="020F0502020204030203" pitchFamily="34" charset="0"/>
                <a:cs typeface="Mukta ExtraLight" panose="020B0000000000000000" pitchFamily="34" charset="77"/>
              </a:endParaRPr>
            </a:p>
          </p:txBody>
        </p:sp>
      </p:grpSp>
      <p:pic>
        <p:nvPicPr>
          <p:cNvPr id="44" name="Graphic 43" descr="Trophy">
            <a:extLst>
              <a:ext uri="{FF2B5EF4-FFF2-40B4-BE49-F238E27FC236}">
                <a16:creationId xmlns:a16="http://schemas.microsoft.com/office/drawing/2014/main" id="{7151B441-8050-492D-A654-0D0A832746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71587" y="4251442"/>
            <a:ext cx="418673" cy="418673"/>
          </a:xfrm>
          <a:prstGeom prst="rect">
            <a:avLst/>
          </a:prstGeom>
        </p:spPr>
      </p:pic>
      <p:pic>
        <p:nvPicPr>
          <p:cNvPr id="46" name="Graphic 45" descr="Monthly calendar">
            <a:extLst>
              <a:ext uri="{FF2B5EF4-FFF2-40B4-BE49-F238E27FC236}">
                <a16:creationId xmlns:a16="http://schemas.microsoft.com/office/drawing/2014/main" id="{88D30B79-681D-4BB0-A8E7-7E7ADBC950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50778" y="4236450"/>
            <a:ext cx="418673" cy="418673"/>
          </a:xfrm>
          <a:prstGeom prst="rect">
            <a:avLst/>
          </a:prstGeom>
        </p:spPr>
      </p:pic>
      <p:pic>
        <p:nvPicPr>
          <p:cNvPr id="48" name="Graphic 47" descr="Target">
            <a:extLst>
              <a:ext uri="{FF2B5EF4-FFF2-40B4-BE49-F238E27FC236}">
                <a16:creationId xmlns:a16="http://schemas.microsoft.com/office/drawing/2014/main" id="{F6C93EBB-2C38-49FE-990F-A8F03CABE9D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63277" y="4236451"/>
            <a:ext cx="418673" cy="418673"/>
          </a:xfrm>
          <a:prstGeom prst="rect">
            <a:avLst/>
          </a:prstGeom>
        </p:spPr>
      </p:pic>
      <p:pic>
        <p:nvPicPr>
          <p:cNvPr id="50" name="Graphic 49" descr="Diploma">
            <a:extLst>
              <a:ext uri="{FF2B5EF4-FFF2-40B4-BE49-F238E27FC236}">
                <a16:creationId xmlns:a16="http://schemas.microsoft.com/office/drawing/2014/main" id="{A0DD0C4D-D574-4374-AFE5-320949FD5F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7027" y="4237751"/>
            <a:ext cx="418673" cy="418673"/>
          </a:xfrm>
          <a:prstGeom prst="rect">
            <a:avLst/>
          </a:prstGeom>
        </p:spPr>
      </p:pic>
      <p:pic>
        <p:nvPicPr>
          <p:cNvPr id="52" name="Graphic 51" descr="Podium">
            <a:extLst>
              <a:ext uri="{FF2B5EF4-FFF2-40B4-BE49-F238E27FC236}">
                <a16:creationId xmlns:a16="http://schemas.microsoft.com/office/drawing/2014/main" id="{19DFFDDD-B4DD-4EE5-9774-36F9D07636E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69527" y="4236452"/>
            <a:ext cx="418673" cy="418673"/>
          </a:xfrm>
          <a:prstGeom prst="rect">
            <a:avLst/>
          </a:prstGeom>
        </p:spPr>
      </p:pic>
    </p:spTree>
    <p:extLst>
      <p:ext uri="{BB962C8B-B14F-4D97-AF65-F5344CB8AC3E}">
        <p14:creationId xmlns:p14="http://schemas.microsoft.com/office/powerpoint/2010/main" val="292555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53405D-C257-4D7C-94E4-E6FE33CFAF4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7A224E4-4242-479B-866C-7068A44EBDA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5300314-B8F1-4930-A2A0-9BDA29F30931}"/>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7B4E1D58-ABEB-46C6-8F10-725C64CA2B7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000B3F1-9E9D-46BB-AE2A-4E4F4FD2F465}"/>
              </a:ext>
            </a:extLst>
          </p:cNvPr>
          <p:cNvSpPr>
            <a:spLocks noGrp="1"/>
          </p:cNvSpPr>
          <p:nvPr>
            <p:ph type="body" sz="quarter" idx="13"/>
          </p:nvPr>
        </p:nvSpPr>
        <p:spPr/>
        <p:txBody>
          <a:bodyPr/>
          <a:lstStyle/>
          <a:p>
            <a:endParaRPr lang="en-ZA"/>
          </a:p>
        </p:txBody>
      </p:sp>
      <p:sp>
        <p:nvSpPr>
          <p:cNvPr id="7" name="Freeform 1">
            <a:extLst>
              <a:ext uri="{FF2B5EF4-FFF2-40B4-BE49-F238E27FC236}">
                <a16:creationId xmlns:a16="http://schemas.microsoft.com/office/drawing/2014/main" id="{62547F6A-16B8-4AE9-AAD8-E5B908F19D29}"/>
              </a:ext>
            </a:extLst>
          </p:cNvPr>
          <p:cNvSpPr>
            <a:spLocks noChangeArrowheads="1"/>
          </p:cNvSpPr>
          <p:nvPr/>
        </p:nvSpPr>
        <p:spPr bwMode="auto">
          <a:xfrm>
            <a:off x="4244030" y="2807061"/>
            <a:ext cx="2761396" cy="2761396"/>
          </a:xfrm>
          <a:custGeom>
            <a:avLst/>
            <a:gdLst>
              <a:gd name="T0" fmla="*/ 5571 w 11134"/>
              <a:gd name="T1" fmla="*/ 11132 h 11134"/>
              <a:gd name="T2" fmla="*/ 5571 w 11134"/>
              <a:gd name="T3" fmla="*/ 11132 h 11134"/>
              <a:gd name="T4" fmla="*/ 11131 w 11134"/>
              <a:gd name="T5" fmla="*/ 5563 h 11134"/>
              <a:gd name="T6" fmla="*/ 11131 w 11134"/>
              <a:gd name="T7" fmla="*/ 5563 h 11134"/>
              <a:gd name="T8" fmla="*/ 5563 w 11134"/>
              <a:gd name="T9" fmla="*/ 3 h 11134"/>
              <a:gd name="T10" fmla="*/ 5563 w 11134"/>
              <a:gd name="T11" fmla="*/ 3 h 11134"/>
              <a:gd name="T12" fmla="*/ 2 w 11134"/>
              <a:gd name="T13" fmla="*/ 5571 h 11134"/>
              <a:gd name="T14" fmla="*/ 2 w 11134"/>
              <a:gd name="T15" fmla="*/ 5571 h 11134"/>
              <a:gd name="T16" fmla="*/ 5571 w 11134"/>
              <a:gd name="T17" fmla="*/ 11132 h 1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34" h="11134">
                <a:moveTo>
                  <a:pt x="5571" y="11132"/>
                </a:moveTo>
                <a:lnTo>
                  <a:pt x="5571" y="11132"/>
                </a:lnTo>
                <a:cubicBezTo>
                  <a:pt x="8644" y="11128"/>
                  <a:pt x="11133" y="8636"/>
                  <a:pt x="11131" y="5563"/>
                </a:cubicBezTo>
                <a:lnTo>
                  <a:pt x="11131" y="5563"/>
                </a:lnTo>
                <a:cubicBezTo>
                  <a:pt x="11129" y="2489"/>
                  <a:pt x="8635" y="0"/>
                  <a:pt x="5563" y="3"/>
                </a:cubicBezTo>
                <a:lnTo>
                  <a:pt x="5563" y="3"/>
                </a:lnTo>
                <a:cubicBezTo>
                  <a:pt x="2491" y="5"/>
                  <a:pt x="0" y="2498"/>
                  <a:pt x="2" y="5571"/>
                </a:cubicBezTo>
                <a:lnTo>
                  <a:pt x="2" y="5571"/>
                </a:lnTo>
                <a:cubicBezTo>
                  <a:pt x="4" y="8644"/>
                  <a:pt x="2498" y="11133"/>
                  <a:pt x="5571" y="11132"/>
                </a:cubicBezTo>
              </a:path>
            </a:pathLst>
          </a:custGeom>
          <a:solidFill>
            <a:schemeClr val="bg1"/>
          </a:solidFill>
          <a:ln>
            <a:noFill/>
          </a:ln>
          <a:effectLst/>
        </p:spPr>
        <p:txBody>
          <a:bodyPr wrap="none" anchor="ctr"/>
          <a:lstStyle/>
          <a:p>
            <a:endParaRPr lang="en-US" sz="2800" dirty="0"/>
          </a:p>
        </p:txBody>
      </p:sp>
      <p:sp>
        <p:nvSpPr>
          <p:cNvPr id="8" name="Freeform 3">
            <a:extLst>
              <a:ext uri="{FF2B5EF4-FFF2-40B4-BE49-F238E27FC236}">
                <a16:creationId xmlns:a16="http://schemas.microsoft.com/office/drawing/2014/main" id="{5F5AF719-2A7A-414F-BE66-505478E903BD}"/>
              </a:ext>
            </a:extLst>
          </p:cNvPr>
          <p:cNvSpPr>
            <a:spLocks noChangeArrowheads="1"/>
          </p:cNvSpPr>
          <p:nvPr/>
        </p:nvSpPr>
        <p:spPr bwMode="auto">
          <a:xfrm>
            <a:off x="5623087" y="2610953"/>
            <a:ext cx="1578199" cy="3155202"/>
          </a:xfrm>
          <a:custGeom>
            <a:avLst/>
            <a:gdLst>
              <a:gd name="connsiteX0" fmla="*/ 2882 w 4156546"/>
              <a:gd name="connsiteY0" fmla="*/ 3371527 h 8309941"/>
              <a:gd name="connsiteX1" fmla="*/ 785018 w 4156546"/>
              <a:gd name="connsiteY1" fmla="*/ 4150918 h 8309941"/>
              <a:gd name="connsiteX2" fmla="*/ 3535 w 4156546"/>
              <a:gd name="connsiteY2" fmla="*/ 4934226 h 8309941"/>
              <a:gd name="connsiteX3" fmla="*/ 2 w 4156546"/>
              <a:gd name="connsiteY3" fmla="*/ 1695844 h 8309941"/>
              <a:gd name="connsiteX4" fmla="*/ 2461354 w 4156546"/>
              <a:gd name="connsiteY4" fmla="*/ 4153009 h 8309941"/>
              <a:gd name="connsiteX5" fmla="*/ 3268 w 4156546"/>
              <a:gd name="connsiteY5" fmla="*/ 6613440 h 8309941"/>
              <a:gd name="connsiteX6" fmla="*/ 2615 w 4156546"/>
              <a:gd name="connsiteY6" fmla="*/ 5668729 h 8309941"/>
              <a:gd name="connsiteX7" fmla="*/ 1516791 w 4156546"/>
              <a:gd name="connsiteY7" fmla="*/ 4153663 h 8309941"/>
              <a:gd name="connsiteX8" fmla="*/ 655 w 4156546"/>
              <a:gd name="connsiteY8" fmla="*/ 2639249 h 8309941"/>
              <a:gd name="connsiteX9" fmla="*/ 0 w 4156546"/>
              <a:gd name="connsiteY9" fmla="*/ 1 h 8309941"/>
              <a:gd name="connsiteX10" fmla="*/ 4156545 w 4156546"/>
              <a:gd name="connsiteY10" fmla="*/ 4152031 h 8309941"/>
              <a:gd name="connsiteX11" fmla="*/ 5877 w 4156546"/>
              <a:gd name="connsiteY11" fmla="*/ 8309941 h 8309941"/>
              <a:gd name="connsiteX12" fmla="*/ 4571 w 4156546"/>
              <a:gd name="connsiteY12" fmla="*/ 7365348 h 8309941"/>
              <a:gd name="connsiteX13" fmla="*/ 3212914 w 4156546"/>
              <a:gd name="connsiteY13" fmla="*/ 4153338 h 8309941"/>
              <a:gd name="connsiteX14" fmla="*/ 0 w 4156546"/>
              <a:gd name="connsiteY14" fmla="*/ 943288 h 830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56546" h="8309941">
                <a:moveTo>
                  <a:pt x="2882" y="3371527"/>
                </a:moveTo>
                <a:cubicBezTo>
                  <a:pt x="435081" y="3370874"/>
                  <a:pt x="784365" y="3719446"/>
                  <a:pt x="785018" y="4150918"/>
                </a:cubicBezTo>
                <a:cubicBezTo>
                  <a:pt x="785671" y="4583043"/>
                  <a:pt x="436387" y="4934226"/>
                  <a:pt x="3535" y="4934226"/>
                </a:cubicBezTo>
                <a:close/>
                <a:moveTo>
                  <a:pt x="2" y="1695844"/>
                </a:moveTo>
                <a:cubicBezTo>
                  <a:pt x="1355444" y="1694538"/>
                  <a:pt x="2460701" y="2796701"/>
                  <a:pt x="2461354" y="4153009"/>
                </a:cubicBezTo>
                <a:cubicBezTo>
                  <a:pt x="2462008" y="5507357"/>
                  <a:pt x="1359364" y="6612788"/>
                  <a:pt x="3268" y="6613440"/>
                </a:cubicBezTo>
                <a:lnTo>
                  <a:pt x="2615" y="5668729"/>
                </a:lnTo>
                <a:cubicBezTo>
                  <a:pt x="839396" y="5668076"/>
                  <a:pt x="1517444" y="4989269"/>
                  <a:pt x="1516791" y="4153663"/>
                </a:cubicBezTo>
                <a:cubicBezTo>
                  <a:pt x="1515484" y="3316750"/>
                  <a:pt x="837437" y="2638596"/>
                  <a:pt x="655" y="2639249"/>
                </a:cubicBezTo>
                <a:close/>
                <a:moveTo>
                  <a:pt x="0" y="1"/>
                </a:moveTo>
                <a:cubicBezTo>
                  <a:pt x="2290834" y="-1959"/>
                  <a:pt x="4154586" y="1860445"/>
                  <a:pt x="4156545" y="4152031"/>
                </a:cubicBezTo>
                <a:cubicBezTo>
                  <a:pt x="4158504" y="6442964"/>
                  <a:pt x="2296712" y="8308634"/>
                  <a:pt x="5877" y="8309941"/>
                </a:cubicBezTo>
                <a:lnTo>
                  <a:pt x="4571" y="7365348"/>
                </a:lnTo>
                <a:cubicBezTo>
                  <a:pt x="1774939" y="7364041"/>
                  <a:pt x="3214220" y="5922980"/>
                  <a:pt x="3212914" y="4153338"/>
                </a:cubicBezTo>
                <a:cubicBezTo>
                  <a:pt x="3210956" y="2381735"/>
                  <a:pt x="1770368" y="941981"/>
                  <a:pt x="0" y="943288"/>
                </a:cubicBezTo>
                <a:close/>
              </a:path>
            </a:pathLst>
          </a:custGeom>
          <a:solidFill>
            <a:schemeClr val="accent6">
              <a:lumMod val="50000"/>
            </a:schemeClr>
          </a:solidFill>
          <a:ln>
            <a:noFill/>
          </a:ln>
          <a:effectLst/>
        </p:spPr>
        <p:txBody>
          <a:bodyPr wrap="square" anchor="ctr">
            <a:noAutofit/>
          </a:bodyPr>
          <a:lstStyle/>
          <a:p>
            <a:endParaRPr lang="en-US" sz="2800" dirty="0"/>
          </a:p>
        </p:txBody>
      </p:sp>
      <p:sp>
        <p:nvSpPr>
          <p:cNvPr id="9" name="Freeform 4">
            <a:extLst>
              <a:ext uri="{FF2B5EF4-FFF2-40B4-BE49-F238E27FC236}">
                <a16:creationId xmlns:a16="http://schemas.microsoft.com/office/drawing/2014/main" id="{ECCB9363-71FD-4F9A-940F-A85D7BF5DFAD}"/>
              </a:ext>
            </a:extLst>
          </p:cNvPr>
          <p:cNvSpPr>
            <a:spLocks noChangeArrowheads="1"/>
          </p:cNvSpPr>
          <p:nvPr/>
        </p:nvSpPr>
        <p:spPr bwMode="auto">
          <a:xfrm>
            <a:off x="4046828" y="2610210"/>
            <a:ext cx="1579292" cy="3154954"/>
          </a:xfrm>
          <a:custGeom>
            <a:avLst/>
            <a:gdLst>
              <a:gd name="connsiteX0" fmla="*/ 4153013 w 4159426"/>
              <a:gd name="connsiteY0" fmla="*/ 3372833 h 8309289"/>
              <a:gd name="connsiteX1" fmla="*/ 4153667 w 4159426"/>
              <a:gd name="connsiteY1" fmla="*/ 4936185 h 8309289"/>
              <a:gd name="connsiteX2" fmla="*/ 3370878 w 4159426"/>
              <a:gd name="connsiteY2" fmla="*/ 4153856 h 8309289"/>
              <a:gd name="connsiteX3" fmla="*/ 4153013 w 4159426"/>
              <a:gd name="connsiteY3" fmla="*/ 3372833 h 8309289"/>
              <a:gd name="connsiteX4" fmla="*/ 4150404 w 4159426"/>
              <a:gd name="connsiteY4" fmla="*/ 1696497 h 8309289"/>
              <a:gd name="connsiteX5" fmla="*/ 4151057 w 4159426"/>
              <a:gd name="connsiteY5" fmla="*/ 2639475 h 8309289"/>
              <a:gd name="connsiteX6" fmla="*/ 2639808 w 4159426"/>
              <a:gd name="connsiteY6" fmla="*/ 4155162 h 8309289"/>
              <a:gd name="connsiteX7" fmla="*/ 4153016 w 4159426"/>
              <a:gd name="connsiteY7" fmla="*/ 5667584 h 8309289"/>
              <a:gd name="connsiteX8" fmla="*/ 4153668 w 4159426"/>
              <a:gd name="connsiteY8" fmla="*/ 6611868 h 8309289"/>
              <a:gd name="connsiteX9" fmla="*/ 1695196 w 4159426"/>
              <a:gd name="connsiteY9" fmla="*/ 4156468 h 8309289"/>
              <a:gd name="connsiteX10" fmla="*/ 4150404 w 4159426"/>
              <a:gd name="connsiteY10" fmla="*/ 1696497 h 8309289"/>
              <a:gd name="connsiteX11" fmla="*/ 4152893 w 4159426"/>
              <a:gd name="connsiteY11" fmla="*/ 0 h 8309289"/>
              <a:gd name="connsiteX12" fmla="*/ 4153546 w 4159426"/>
              <a:gd name="connsiteY12" fmla="*/ 943213 h 8309289"/>
              <a:gd name="connsiteX13" fmla="*/ 944791 w 4159426"/>
              <a:gd name="connsiteY13" fmla="*/ 4157583 h 8309289"/>
              <a:gd name="connsiteX14" fmla="*/ 4158120 w 4159426"/>
              <a:gd name="connsiteY14" fmla="*/ 7364768 h 8309289"/>
              <a:gd name="connsiteX15" fmla="*/ 4159426 w 4159426"/>
              <a:gd name="connsiteY15" fmla="*/ 8309287 h 8309289"/>
              <a:gd name="connsiteX16" fmla="*/ 2 w 4159426"/>
              <a:gd name="connsiteY16" fmla="*/ 4157583 h 8309289"/>
              <a:gd name="connsiteX17" fmla="*/ 4152893 w 4159426"/>
              <a:gd name="connsiteY17" fmla="*/ 0 h 830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59426" h="8309289">
                <a:moveTo>
                  <a:pt x="4153013" y="3372833"/>
                </a:moveTo>
                <a:lnTo>
                  <a:pt x="4153667" y="4936185"/>
                </a:lnTo>
                <a:cubicBezTo>
                  <a:pt x="3722414" y="4936185"/>
                  <a:pt x="3370878" y="4586161"/>
                  <a:pt x="3370878" y="4153856"/>
                </a:cubicBezTo>
                <a:cubicBezTo>
                  <a:pt x="3370878" y="3722857"/>
                  <a:pt x="3721761" y="3372833"/>
                  <a:pt x="4153013" y="3372833"/>
                </a:cubicBezTo>
                <a:close/>
                <a:moveTo>
                  <a:pt x="4150404" y="1696497"/>
                </a:moveTo>
                <a:lnTo>
                  <a:pt x="4151057" y="2639475"/>
                </a:lnTo>
                <a:cubicBezTo>
                  <a:pt x="3316116" y="2641434"/>
                  <a:pt x="2639155" y="3319281"/>
                  <a:pt x="2639808" y="4155162"/>
                </a:cubicBezTo>
                <a:cubicBezTo>
                  <a:pt x="2639808" y="4990390"/>
                  <a:pt x="3318075" y="5668237"/>
                  <a:pt x="4153016" y="5667584"/>
                </a:cubicBezTo>
                <a:lnTo>
                  <a:pt x="4153668" y="6611868"/>
                </a:lnTo>
                <a:cubicBezTo>
                  <a:pt x="2799746" y="6612521"/>
                  <a:pt x="1695849" y="5510856"/>
                  <a:pt x="1695196" y="4156468"/>
                </a:cubicBezTo>
                <a:cubicBezTo>
                  <a:pt x="1694543" y="2800774"/>
                  <a:pt x="2796482" y="1697803"/>
                  <a:pt x="4150404" y="1696497"/>
                </a:cubicBezTo>
                <a:close/>
                <a:moveTo>
                  <a:pt x="4152893" y="0"/>
                </a:moveTo>
                <a:lnTo>
                  <a:pt x="4153546" y="943213"/>
                </a:lnTo>
                <a:cubicBezTo>
                  <a:pt x="2383536" y="945173"/>
                  <a:pt x="943485" y="2386120"/>
                  <a:pt x="944791" y="4157583"/>
                </a:cubicBezTo>
                <a:cubicBezTo>
                  <a:pt x="946098" y="5926433"/>
                  <a:pt x="2387457" y="7366074"/>
                  <a:pt x="4158120" y="7364768"/>
                </a:cubicBezTo>
                <a:lnTo>
                  <a:pt x="4159426" y="8309287"/>
                </a:lnTo>
                <a:cubicBezTo>
                  <a:pt x="1868019" y="8311900"/>
                  <a:pt x="1962" y="6448336"/>
                  <a:pt x="2" y="4157583"/>
                </a:cubicBezTo>
                <a:cubicBezTo>
                  <a:pt x="-1958" y="1865524"/>
                  <a:pt x="1861485" y="1960"/>
                  <a:pt x="4152893" y="0"/>
                </a:cubicBezTo>
                <a:close/>
              </a:path>
            </a:pathLst>
          </a:custGeom>
          <a:solidFill>
            <a:schemeClr val="accent6"/>
          </a:solidFill>
          <a:ln>
            <a:noFill/>
          </a:ln>
          <a:effectLst/>
        </p:spPr>
        <p:txBody>
          <a:bodyPr wrap="square" anchor="ctr">
            <a:noAutofit/>
          </a:bodyPr>
          <a:lstStyle/>
          <a:p>
            <a:endParaRPr lang="en-US" sz="2800" dirty="0"/>
          </a:p>
        </p:txBody>
      </p:sp>
      <p:sp>
        <p:nvSpPr>
          <p:cNvPr id="10" name="Freeform 8">
            <a:extLst>
              <a:ext uri="{FF2B5EF4-FFF2-40B4-BE49-F238E27FC236}">
                <a16:creationId xmlns:a16="http://schemas.microsoft.com/office/drawing/2014/main" id="{F9F561C9-4917-4E18-B343-B8120B650BFE}"/>
              </a:ext>
            </a:extLst>
          </p:cNvPr>
          <p:cNvSpPr>
            <a:spLocks noChangeArrowheads="1"/>
          </p:cNvSpPr>
          <p:nvPr/>
        </p:nvSpPr>
        <p:spPr bwMode="auto">
          <a:xfrm>
            <a:off x="5349682" y="1957317"/>
            <a:ext cx="547905" cy="588369"/>
          </a:xfrm>
          <a:custGeom>
            <a:avLst/>
            <a:gdLst>
              <a:gd name="T0" fmla="*/ 1145 w 2211"/>
              <a:gd name="T1" fmla="*/ 2371 h 2372"/>
              <a:gd name="T2" fmla="*/ 1145 w 2211"/>
              <a:gd name="T3" fmla="*/ 2371 h 2372"/>
              <a:gd name="T4" fmla="*/ 870 w 2211"/>
              <a:gd name="T5" fmla="*/ 2197 h 2372"/>
              <a:gd name="T6" fmla="*/ 190 w 2211"/>
              <a:gd name="T7" fmla="*/ 1461 h 2372"/>
              <a:gd name="T8" fmla="*/ 190 w 2211"/>
              <a:gd name="T9" fmla="*/ 1461 h 2372"/>
              <a:gd name="T10" fmla="*/ 23 w 2211"/>
              <a:gd name="T11" fmla="*/ 1081 h 2372"/>
              <a:gd name="T12" fmla="*/ 2 w 2211"/>
              <a:gd name="T13" fmla="*/ 161 h 2372"/>
              <a:gd name="T14" fmla="*/ 2 w 2211"/>
              <a:gd name="T15" fmla="*/ 161 h 2372"/>
              <a:gd name="T16" fmla="*/ 218 w 2211"/>
              <a:gd name="T17" fmla="*/ 99 h 2372"/>
              <a:gd name="T18" fmla="*/ 887 w 2211"/>
              <a:gd name="T19" fmla="*/ 536 h 2372"/>
              <a:gd name="T20" fmla="*/ 887 w 2211"/>
              <a:gd name="T21" fmla="*/ 536 h 2372"/>
              <a:gd name="T22" fmla="*/ 1319 w 2211"/>
              <a:gd name="T23" fmla="*/ 532 h 2372"/>
              <a:gd name="T24" fmla="*/ 1969 w 2211"/>
              <a:gd name="T25" fmla="*/ 80 h 2372"/>
              <a:gd name="T26" fmla="*/ 1969 w 2211"/>
              <a:gd name="T27" fmla="*/ 80 h 2372"/>
              <a:gd name="T28" fmla="*/ 2186 w 2211"/>
              <a:gd name="T29" fmla="*/ 138 h 2372"/>
              <a:gd name="T30" fmla="*/ 2208 w 2211"/>
              <a:gd name="T31" fmla="*/ 1058 h 2372"/>
              <a:gd name="T32" fmla="*/ 2208 w 2211"/>
              <a:gd name="T33" fmla="*/ 1058 h 2372"/>
              <a:gd name="T34" fmla="*/ 2058 w 2211"/>
              <a:gd name="T35" fmla="*/ 1443 h 2372"/>
              <a:gd name="T36" fmla="*/ 1411 w 2211"/>
              <a:gd name="T37" fmla="*/ 2191 h 2372"/>
              <a:gd name="T38" fmla="*/ 1411 w 2211"/>
              <a:gd name="T39" fmla="*/ 2191 h 2372"/>
              <a:gd name="T40" fmla="*/ 1145 w 2211"/>
              <a:gd name="T41" fmla="*/ 2371 h 2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11" h="2372">
                <a:moveTo>
                  <a:pt x="1145" y="2371"/>
                </a:moveTo>
                <a:lnTo>
                  <a:pt x="1145" y="2371"/>
                </a:lnTo>
                <a:cubicBezTo>
                  <a:pt x="1083" y="2371"/>
                  <a:pt x="959" y="2293"/>
                  <a:pt x="870" y="2197"/>
                </a:cubicBezTo>
                <a:lnTo>
                  <a:pt x="190" y="1461"/>
                </a:lnTo>
                <a:lnTo>
                  <a:pt x="190" y="1461"/>
                </a:lnTo>
                <a:cubicBezTo>
                  <a:pt x="101" y="1366"/>
                  <a:pt x="27" y="1194"/>
                  <a:pt x="23" y="1081"/>
                </a:cubicBezTo>
                <a:lnTo>
                  <a:pt x="2" y="161"/>
                </a:lnTo>
                <a:lnTo>
                  <a:pt x="2" y="161"/>
                </a:lnTo>
                <a:cubicBezTo>
                  <a:pt x="0" y="47"/>
                  <a:pt x="97" y="20"/>
                  <a:pt x="218" y="99"/>
                </a:cubicBezTo>
                <a:lnTo>
                  <a:pt x="887" y="536"/>
                </a:lnTo>
                <a:lnTo>
                  <a:pt x="887" y="536"/>
                </a:lnTo>
                <a:cubicBezTo>
                  <a:pt x="1009" y="615"/>
                  <a:pt x="1202" y="614"/>
                  <a:pt x="1319" y="532"/>
                </a:cubicBezTo>
                <a:lnTo>
                  <a:pt x="1969" y="80"/>
                </a:lnTo>
                <a:lnTo>
                  <a:pt x="1969" y="80"/>
                </a:lnTo>
                <a:cubicBezTo>
                  <a:pt x="2086" y="0"/>
                  <a:pt x="2184" y="25"/>
                  <a:pt x="2186" y="138"/>
                </a:cubicBezTo>
                <a:lnTo>
                  <a:pt x="2208" y="1058"/>
                </a:lnTo>
                <a:lnTo>
                  <a:pt x="2208" y="1058"/>
                </a:lnTo>
                <a:cubicBezTo>
                  <a:pt x="2210" y="1172"/>
                  <a:pt x="2142" y="1344"/>
                  <a:pt x="2058" y="1443"/>
                </a:cubicBezTo>
                <a:lnTo>
                  <a:pt x="1411" y="2191"/>
                </a:lnTo>
                <a:lnTo>
                  <a:pt x="1411" y="2191"/>
                </a:lnTo>
                <a:cubicBezTo>
                  <a:pt x="1327" y="2289"/>
                  <a:pt x="1207" y="2370"/>
                  <a:pt x="1145" y="2371"/>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p:nvSpPr>
          <p:cNvPr id="11" name="Freeform 9">
            <a:extLst>
              <a:ext uri="{FF2B5EF4-FFF2-40B4-BE49-F238E27FC236}">
                <a16:creationId xmlns:a16="http://schemas.microsoft.com/office/drawing/2014/main" id="{ECC0B22A-12C6-4BC9-8797-8C1220B68022}"/>
              </a:ext>
            </a:extLst>
          </p:cNvPr>
          <p:cNvSpPr>
            <a:spLocks noChangeArrowheads="1"/>
          </p:cNvSpPr>
          <p:nvPr/>
        </p:nvSpPr>
        <p:spPr bwMode="auto">
          <a:xfrm>
            <a:off x="5578249" y="2071053"/>
            <a:ext cx="90770" cy="1969614"/>
          </a:xfrm>
          <a:custGeom>
            <a:avLst/>
            <a:gdLst>
              <a:gd name="T0" fmla="*/ 0 w 367"/>
              <a:gd name="T1" fmla="*/ 250 h 7944"/>
              <a:gd name="T2" fmla="*/ 0 w 367"/>
              <a:gd name="T3" fmla="*/ 250 h 7944"/>
              <a:gd name="T4" fmla="*/ 183 w 367"/>
              <a:gd name="T5" fmla="*/ 0 h 7944"/>
              <a:gd name="T6" fmla="*/ 183 w 367"/>
              <a:gd name="T7" fmla="*/ 0 h 7944"/>
              <a:gd name="T8" fmla="*/ 366 w 367"/>
              <a:gd name="T9" fmla="*/ 250 h 7944"/>
              <a:gd name="T10" fmla="*/ 366 w 367"/>
              <a:gd name="T11" fmla="*/ 7693 h 7944"/>
              <a:gd name="T12" fmla="*/ 366 w 367"/>
              <a:gd name="T13" fmla="*/ 7693 h 7944"/>
              <a:gd name="T14" fmla="*/ 183 w 367"/>
              <a:gd name="T15" fmla="*/ 7943 h 7944"/>
              <a:gd name="T16" fmla="*/ 183 w 367"/>
              <a:gd name="T17" fmla="*/ 7943 h 7944"/>
              <a:gd name="T18" fmla="*/ 0 w 367"/>
              <a:gd name="T19" fmla="*/ 7693 h 7944"/>
              <a:gd name="T20" fmla="*/ 0 w 367"/>
              <a:gd name="T21" fmla="*/ 250 h 7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7944">
                <a:moveTo>
                  <a:pt x="0" y="250"/>
                </a:moveTo>
                <a:lnTo>
                  <a:pt x="0" y="250"/>
                </a:lnTo>
                <a:cubicBezTo>
                  <a:pt x="0" y="111"/>
                  <a:pt x="82" y="0"/>
                  <a:pt x="183" y="0"/>
                </a:cubicBezTo>
                <a:lnTo>
                  <a:pt x="183" y="0"/>
                </a:lnTo>
                <a:cubicBezTo>
                  <a:pt x="284" y="0"/>
                  <a:pt x="366" y="111"/>
                  <a:pt x="366" y="250"/>
                </a:cubicBezTo>
                <a:lnTo>
                  <a:pt x="366" y="7693"/>
                </a:lnTo>
                <a:lnTo>
                  <a:pt x="366" y="7693"/>
                </a:lnTo>
                <a:cubicBezTo>
                  <a:pt x="366" y="7831"/>
                  <a:pt x="284" y="7943"/>
                  <a:pt x="183" y="7943"/>
                </a:cubicBezTo>
                <a:lnTo>
                  <a:pt x="183" y="7943"/>
                </a:lnTo>
                <a:cubicBezTo>
                  <a:pt x="82" y="7943"/>
                  <a:pt x="0" y="7831"/>
                  <a:pt x="0" y="7693"/>
                </a:cubicBezTo>
                <a:lnTo>
                  <a:pt x="0" y="250"/>
                </a:lnTo>
              </a:path>
            </a:pathLst>
          </a:custGeom>
          <a:solidFill>
            <a:schemeClr val="bg1">
              <a:lumMod val="8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p:nvSpPr>
          <p:cNvPr id="12" name="Freeform 10">
            <a:extLst>
              <a:ext uri="{FF2B5EF4-FFF2-40B4-BE49-F238E27FC236}">
                <a16:creationId xmlns:a16="http://schemas.microsoft.com/office/drawing/2014/main" id="{F4641C41-F96A-4EC9-B509-D9E145A7CFF2}"/>
              </a:ext>
            </a:extLst>
          </p:cNvPr>
          <p:cNvSpPr>
            <a:spLocks noChangeArrowheads="1"/>
          </p:cNvSpPr>
          <p:nvPr/>
        </p:nvSpPr>
        <p:spPr bwMode="auto">
          <a:xfrm>
            <a:off x="3438031" y="3240136"/>
            <a:ext cx="640862" cy="599305"/>
          </a:xfrm>
          <a:custGeom>
            <a:avLst/>
            <a:gdLst>
              <a:gd name="T0" fmla="*/ 2563 w 2583"/>
              <a:gd name="T1" fmla="*/ 1714 h 2415"/>
              <a:gd name="T2" fmla="*/ 2563 w 2583"/>
              <a:gd name="T3" fmla="*/ 1714 h 2415"/>
              <a:gd name="T4" fmla="*/ 2313 w 2583"/>
              <a:gd name="T5" fmla="*/ 1921 h 2415"/>
              <a:gd name="T6" fmla="*/ 1404 w 2583"/>
              <a:gd name="T7" fmla="*/ 2340 h 2415"/>
              <a:gd name="T8" fmla="*/ 1404 w 2583"/>
              <a:gd name="T9" fmla="*/ 2340 h 2415"/>
              <a:gd name="T10" fmla="*/ 990 w 2583"/>
              <a:gd name="T11" fmla="*/ 2381 h 2415"/>
              <a:gd name="T12" fmla="*/ 109 w 2583"/>
              <a:gd name="T13" fmla="*/ 2117 h 2415"/>
              <a:gd name="T14" fmla="*/ 109 w 2583"/>
              <a:gd name="T15" fmla="*/ 2117 h 2415"/>
              <a:gd name="T16" fmla="*/ 116 w 2583"/>
              <a:gd name="T17" fmla="*/ 1894 h 2415"/>
              <a:gd name="T18" fmla="*/ 740 w 2583"/>
              <a:gd name="T19" fmla="*/ 1392 h 2415"/>
              <a:gd name="T20" fmla="*/ 740 w 2583"/>
              <a:gd name="T21" fmla="*/ 1392 h 2415"/>
              <a:gd name="T22" fmla="*/ 869 w 2583"/>
              <a:gd name="T23" fmla="*/ 980 h 2415"/>
              <a:gd name="T24" fmla="*/ 640 w 2583"/>
              <a:gd name="T25" fmla="*/ 222 h 2415"/>
              <a:gd name="T26" fmla="*/ 640 w 2583"/>
              <a:gd name="T27" fmla="*/ 222 h 2415"/>
              <a:gd name="T28" fmla="*/ 763 w 2583"/>
              <a:gd name="T29" fmla="*/ 33 h 2415"/>
              <a:gd name="T30" fmla="*/ 1644 w 2583"/>
              <a:gd name="T31" fmla="*/ 297 h 2415"/>
              <a:gd name="T32" fmla="*/ 1644 w 2583"/>
              <a:gd name="T33" fmla="*/ 297 h 2415"/>
              <a:gd name="T34" fmla="*/ 1962 w 2583"/>
              <a:gd name="T35" fmla="*/ 559 h 2415"/>
              <a:gd name="T36" fmla="*/ 2475 w 2583"/>
              <a:gd name="T37" fmla="*/ 1405 h 2415"/>
              <a:gd name="T38" fmla="*/ 2475 w 2583"/>
              <a:gd name="T39" fmla="*/ 1405 h 2415"/>
              <a:gd name="T40" fmla="*/ 2563 w 2583"/>
              <a:gd name="T41" fmla="*/ 1714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83" h="2415">
                <a:moveTo>
                  <a:pt x="2563" y="1714"/>
                </a:moveTo>
                <a:lnTo>
                  <a:pt x="2563" y="1714"/>
                </a:lnTo>
                <a:cubicBezTo>
                  <a:pt x="2545" y="1772"/>
                  <a:pt x="2432" y="1865"/>
                  <a:pt x="2313" y="1921"/>
                </a:cubicBezTo>
                <a:lnTo>
                  <a:pt x="1404" y="2340"/>
                </a:lnTo>
                <a:lnTo>
                  <a:pt x="1404" y="2340"/>
                </a:lnTo>
                <a:cubicBezTo>
                  <a:pt x="1285" y="2395"/>
                  <a:pt x="1099" y="2414"/>
                  <a:pt x="990" y="2381"/>
                </a:cubicBezTo>
                <a:lnTo>
                  <a:pt x="109" y="2117"/>
                </a:lnTo>
                <a:lnTo>
                  <a:pt x="109" y="2117"/>
                </a:lnTo>
                <a:cubicBezTo>
                  <a:pt x="0" y="2085"/>
                  <a:pt x="4" y="1984"/>
                  <a:pt x="116" y="1894"/>
                </a:cubicBezTo>
                <a:lnTo>
                  <a:pt x="740" y="1392"/>
                </a:lnTo>
                <a:lnTo>
                  <a:pt x="740" y="1392"/>
                </a:lnTo>
                <a:cubicBezTo>
                  <a:pt x="852" y="1301"/>
                  <a:pt x="910" y="1116"/>
                  <a:pt x="869" y="980"/>
                </a:cubicBezTo>
                <a:lnTo>
                  <a:pt x="640" y="222"/>
                </a:lnTo>
                <a:lnTo>
                  <a:pt x="640" y="222"/>
                </a:lnTo>
                <a:cubicBezTo>
                  <a:pt x="599" y="86"/>
                  <a:pt x="654" y="0"/>
                  <a:pt x="763" y="33"/>
                </a:cubicBezTo>
                <a:lnTo>
                  <a:pt x="1644" y="297"/>
                </a:lnTo>
                <a:lnTo>
                  <a:pt x="1644" y="297"/>
                </a:lnTo>
                <a:cubicBezTo>
                  <a:pt x="1752" y="330"/>
                  <a:pt x="1895" y="448"/>
                  <a:pt x="1962" y="559"/>
                </a:cubicBezTo>
                <a:lnTo>
                  <a:pt x="2475" y="1405"/>
                </a:lnTo>
                <a:lnTo>
                  <a:pt x="2475" y="1405"/>
                </a:lnTo>
                <a:cubicBezTo>
                  <a:pt x="2543" y="1515"/>
                  <a:pt x="2582" y="1655"/>
                  <a:pt x="2563" y="1714"/>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p:nvSpPr>
          <p:cNvPr id="13" name="Freeform 11">
            <a:extLst>
              <a:ext uri="{FF2B5EF4-FFF2-40B4-BE49-F238E27FC236}">
                <a16:creationId xmlns:a16="http://schemas.microsoft.com/office/drawing/2014/main" id="{FEA3DA1B-9825-4A22-8486-595211437F81}"/>
              </a:ext>
            </a:extLst>
          </p:cNvPr>
          <p:cNvSpPr>
            <a:spLocks noChangeArrowheads="1"/>
          </p:cNvSpPr>
          <p:nvPr/>
        </p:nvSpPr>
        <p:spPr bwMode="auto">
          <a:xfrm>
            <a:off x="3611916" y="3492762"/>
            <a:ext cx="1889779" cy="678045"/>
          </a:xfrm>
          <a:custGeom>
            <a:avLst/>
            <a:gdLst>
              <a:gd name="T0" fmla="*/ 213 w 7619"/>
              <a:gd name="T1" fmla="*/ 391 h 2735"/>
              <a:gd name="T2" fmla="*/ 213 w 7619"/>
              <a:gd name="T3" fmla="*/ 391 h 2735"/>
              <a:gd name="T4" fmla="*/ 32 w 7619"/>
              <a:gd name="T5" fmla="*/ 140 h 2735"/>
              <a:gd name="T6" fmla="*/ 32 w 7619"/>
              <a:gd name="T7" fmla="*/ 140 h 2735"/>
              <a:gd name="T8" fmla="*/ 326 w 7619"/>
              <a:gd name="T9" fmla="*/ 42 h 2735"/>
              <a:gd name="T10" fmla="*/ 7406 w 7619"/>
              <a:gd name="T11" fmla="*/ 2343 h 2735"/>
              <a:gd name="T12" fmla="*/ 7406 w 7619"/>
              <a:gd name="T13" fmla="*/ 2343 h 2735"/>
              <a:gd name="T14" fmla="*/ 7586 w 7619"/>
              <a:gd name="T15" fmla="*/ 2594 h 2735"/>
              <a:gd name="T16" fmla="*/ 7586 w 7619"/>
              <a:gd name="T17" fmla="*/ 2594 h 2735"/>
              <a:gd name="T18" fmla="*/ 7293 w 7619"/>
              <a:gd name="T19" fmla="*/ 2691 h 2735"/>
              <a:gd name="T20" fmla="*/ 213 w 7619"/>
              <a:gd name="T21" fmla="*/ 391 h 2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19" h="2735">
                <a:moveTo>
                  <a:pt x="213" y="391"/>
                </a:moveTo>
                <a:lnTo>
                  <a:pt x="213" y="391"/>
                </a:lnTo>
                <a:cubicBezTo>
                  <a:pt x="83" y="348"/>
                  <a:pt x="0" y="235"/>
                  <a:pt x="32" y="140"/>
                </a:cubicBezTo>
                <a:lnTo>
                  <a:pt x="32" y="140"/>
                </a:lnTo>
                <a:cubicBezTo>
                  <a:pt x="63" y="43"/>
                  <a:pt x="196" y="0"/>
                  <a:pt x="326" y="42"/>
                </a:cubicBezTo>
                <a:lnTo>
                  <a:pt x="7406" y="2343"/>
                </a:lnTo>
                <a:lnTo>
                  <a:pt x="7406" y="2343"/>
                </a:lnTo>
                <a:cubicBezTo>
                  <a:pt x="7537" y="2386"/>
                  <a:pt x="7618" y="2498"/>
                  <a:pt x="7586" y="2594"/>
                </a:cubicBezTo>
                <a:lnTo>
                  <a:pt x="7586" y="2594"/>
                </a:lnTo>
                <a:cubicBezTo>
                  <a:pt x="7556" y="2690"/>
                  <a:pt x="7424" y="2734"/>
                  <a:pt x="7293" y="2691"/>
                </a:cubicBezTo>
                <a:lnTo>
                  <a:pt x="213" y="391"/>
                </a:lnTo>
              </a:path>
            </a:pathLst>
          </a:custGeom>
          <a:solidFill>
            <a:schemeClr val="bg1">
              <a:lumMod val="8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p:nvSpPr>
          <p:cNvPr id="14" name="Freeform 12">
            <a:extLst>
              <a:ext uri="{FF2B5EF4-FFF2-40B4-BE49-F238E27FC236}">
                <a16:creationId xmlns:a16="http://schemas.microsoft.com/office/drawing/2014/main" id="{8591AD16-1743-497C-84A1-DEE413556CDB}"/>
              </a:ext>
            </a:extLst>
          </p:cNvPr>
          <p:cNvSpPr>
            <a:spLocks noChangeArrowheads="1"/>
          </p:cNvSpPr>
          <p:nvPr/>
        </p:nvSpPr>
        <p:spPr bwMode="auto">
          <a:xfrm>
            <a:off x="4106234" y="5484249"/>
            <a:ext cx="613522" cy="643050"/>
          </a:xfrm>
          <a:custGeom>
            <a:avLst/>
            <a:gdLst>
              <a:gd name="T0" fmla="*/ 2219 w 2473"/>
              <a:gd name="T1" fmla="*/ 41 h 2594"/>
              <a:gd name="T2" fmla="*/ 2219 w 2473"/>
              <a:gd name="T3" fmla="*/ 41 h 2594"/>
              <a:gd name="T4" fmla="*/ 2338 w 2473"/>
              <a:gd name="T5" fmla="*/ 342 h 2594"/>
              <a:gd name="T6" fmla="*/ 2457 w 2473"/>
              <a:gd name="T7" fmla="*/ 1337 h 2594"/>
              <a:gd name="T8" fmla="*/ 2457 w 2473"/>
              <a:gd name="T9" fmla="*/ 1337 h 2594"/>
              <a:gd name="T10" fmla="*/ 2367 w 2473"/>
              <a:gd name="T11" fmla="*/ 1743 h 2594"/>
              <a:gd name="T12" fmla="*/ 1844 w 2473"/>
              <a:gd name="T13" fmla="*/ 2499 h 2594"/>
              <a:gd name="T14" fmla="*/ 1844 w 2473"/>
              <a:gd name="T15" fmla="*/ 2499 h 2594"/>
              <a:gd name="T16" fmla="*/ 1633 w 2473"/>
              <a:gd name="T17" fmla="*/ 2424 h 2594"/>
              <a:gd name="T18" fmla="*/ 1349 w 2473"/>
              <a:gd name="T19" fmla="*/ 1675 h 2594"/>
              <a:gd name="T20" fmla="*/ 1349 w 2473"/>
              <a:gd name="T21" fmla="*/ 1675 h 2594"/>
              <a:gd name="T22" fmla="*/ 997 w 2473"/>
              <a:gd name="T23" fmla="*/ 1425 h 2594"/>
              <a:gd name="T24" fmla="*/ 205 w 2473"/>
              <a:gd name="T25" fmla="*/ 1410 h 2594"/>
              <a:gd name="T26" fmla="*/ 205 w 2473"/>
              <a:gd name="T27" fmla="*/ 1410 h 2594"/>
              <a:gd name="T28" fmla="*/ 64 w 2473"/>
              <a:gd name="T29" fmla="*/ 1234 h 2594"/>
              <a:gd name="T30" fmla="*/ 587 w 2473"/>
              <a:gd name="T31" fmla="*/ 478 h 2594"/>
              <a:gd name="T32" fmla="*/ 587 w 2473"/>
              <a:gd name="T33" fmla="*/ 478 h 2594"/>
              <a:gd name="T34" fmla="*/ 934 w 2473"/>
              <a:gd name="T35" fmla="*/ 254 h 2594"/>
              <a:gd name="T36" fmla="*/ 1897 w 2473"/>
              <a:gd name="T37" fmla="*/ 28 h 2594"/>
              <a:gd name="T38" fmla="*/ 1897 w 2473"/>
              <a:gd name="T39" fmla="*/ 28 h 2594"/>
              <a:gd name="T40" fmla="*/ 2219 w 2473"/>
              <a:gd name="T41" fmla="*/ 41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73" h="2594">
                <a:moveTo>
                  <a:pt x="2219" y="41"/>
                </a:moveTo>
                <a:lnTo>
                  <a:pt x="2219" y="41"/>
                </a:lnTo>
                <a:cubicBezTo>
                  <a:pt x="2268" y="77"/>
                  <a:pt x="2323" y="213"/>
                  <a:pt x="2338" y="342"/>
                </a:cubicBezTo>
                <a:lnTo>
                  <a:pt x="2457" y="1337"/>
                </a:lnTo>
                <a:lnTo>
                  <a:pt x="2457" y="1337"/>
                </a:lnTo>
                <a:cubicBezTo>
                  <a:pt x="2472" y="1468"/>
                  <a:pt x="2431" y="1650"/>
                  <a:pt x="2367" y="1743"/>
                </a:cubicBezTo>
                <a:lnTo>
                  <a:pt x="1844" y="2499"/>
                </a:lnTo>
                <a:lnTo>
                  <a:pt x="1844" y="2499"/>
                </a:lnTo>
                <a:cubicBezTo>
                  <a:pt x="1780" y="2593"/>
                  <a:pt x="1684" y="2559"/>
                  <a:pt x="1633" y="2424"/>
                </a:cubicBezTo>
                <a:lnTo>
                  <a:pt x="1349" y="1675"/>
                </a:lnTo>
                <a:lnTo>
                  <a:pt x="1349" y="1675"/>
                </a:lnTo>
                <a:cubicBezTo>
                  <a:pt x="1298" y="1540"/>
                  <a:pt x="1140" y="1428"/>
                  <a:pt x="997" y="1425"/>
                </a:cubicBezTo>
                <a:lnTo>
                  <a:pt x="205" y="1410"/>
                </a:lnTo>
                <a:lnTo>
                  <a:pt x="205" y="1410"/>
                </a:lnTo>
                <a:cubicBezTo>
                  <a:pt x="64" y="1407"/>
                  <a:pt x="0" y="1328"/>
                  <a:pt x="64" y="1234"/>
                </a:cubicBezTo>
                <a:lnTo>
                  <a:pt x="587" y="478"/>
                </a:lnTo>
                <a:lnTo>
                  <a:pt x="587" y="478"/>
                </a:lnTo>
                <a:cubicBezTo>
                  <a:pt x="653" y="385"/>
                  <a:pt x="809" y="284"/>
                  <a:pt x="934" y="254"/>
                </a:cubicBezTo>
                <a:lnTo>
                  <a:pt x="1897" y="28"/>
                </a:lnTo>
                <a:lnTo>
                  <a:pt x="1897" y="28"/>
                </a:lnTo>
                <a:cubicBezTo>
                  <a:pt x="2023" y="0"/>
                  <a:pt x="2167" y="4"/>
                  <a:pt x="2219" y="41"/>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p:nvSpPr>
          <p:cNvPr id="15" name="Freeform 13">
            <a:extLst>
              <a:ext uri="{FF2B5EF4-FFF2-40B4-BE49-F238E27FC236}">
                <a16:creationId xmlns:a16="http://schemas.microsoft.com/office/drawing/2014/main" id="{0321BB35-7605-4A7C-9C42-F6500AAF376D}"/>
              </a:ext>
            </a:extLst>
          </p:cNvPr>
          <p:cNvSpPr>
            <a:spLocks noChangeArrowheads="1"/>
          </p:cNvSpPr>
          <p:nvPr/>
        </p:nvSpPr>
        <p:spPr bwMode="auto">
          <a:xfrm>
            <a:off x="4365422" y="4275796"/>
            <a:ext cx="1198610" cy="1622935"/>
          </a:xfrm>
          <a:custGeom>
            <a:avLst/>
            <a:gdLst>
              <a:gd name="T0" fmla="*/ 377 w 4834"/>
              <a:gd name="T1" fmla="*/ 6392 h 6546"/>
              <a:gd name="T2" fmla="*/ 377 w 4834"/>
              <a:gd name="T3" fmla="*/ 6392 h 6546"/>
              <a:gd name="T4" fmla="*/ 82 w 4834"/>
              <a:gd name="T5" fmla="*/ 6486 h 6546"/>
              <a:gd name="T6" fmla="*/ 82 w 4834"/>
              <a:gd name="T7" fmla="*/ 6486 h 6546"/>
              <a:gd name="T8" fmla="*/ 81 w 4834"/>
              <a:gd name="T9" fmla="*/ 6177 h 6546"/>
              <a:gd name="T10" fmla="*/ 4455 w 4834"/>
              <a:gd name="T11" fmla="*/ 154 h 6546"/>
              <a:gd name="T12" fmla="*/ 4455 w 4834"/>
              <a:gd name="T13" fmla="*/ 154 h 6546"/>
              <a:gd name="T14" fmla="*/ 4750 w 4834"/>
              <a:gd name="T15" fmla="*/ 59 h 6546"/>
              <a:gd name="T16" fmla="*/ 4750 w 4834"/>
              <a:gd name="T17" fmla="*/ 59 h 6546"/>
              <a:gd name="T18" fmla="*/ 4753 w 4834"/>
              <a:gd name="T19" fmla="*/ 369 h 6546"/>
              <a:gd name="T20" fmla="*/ 377 w 4834"/>
              <a:gd name="T21" fmla="*/ 6392 h 6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34" h="6546">
                <a:moveTo>
                  <a:pt x="377" y="6392"/>
                </a:moveTo>
                <a:lnTo>
                  <a:pt x="377" y="6392"/>
                </a:lnTo>
                <a:cubicBezTo>
                  <a:pt x="296" y="6503"/>
                  <a:pt x="163" y="6545"/>
                  <a:pt x="82" y="6486"/>
                </a:cubicBezTo>
                <a:lnTo>
                  <a:pt x="82" y="6486"/>
                </a:lnTo>
                <a:cubicBezTo>
                  <a:pt x="0" y="6426"/>
                  <a:pt x="0" y="6288"/>
                  <a:pt x="81" y="6177"/>
                </a:cubicBezTo>
                <a:lnTo>
                  <a:pt x="4455" y="154"/>
                </a:lnTo>
                <a:lnTo>
                  <a:pt x="4455" y="154"/>
                </a:lnTo>
                <a:cubicBezTo>
                  <a:pt x="4537" y="43"/>
                  <a:pt x="4669" y="0"/>
                  <a:pt x="4750" y="59"/>
                </a:cubicBezTo>
                <a:lnTo>
                  <a:pt x="4750" y="59"/>
                </a:lnTo>
                <a:cubicBezTo>
                  <a:pt x="4832" y="120"/>
                  <a:pt x="4833" y="258"/>
                  <a:pt x="4753" y="369"/>
                </a:cubicBezTo>
                <a:lnTo>
                  <a:pt x="377" y="6392"/>
                </a:lnTo>
              </a:path>
            </a:pathLst>
          </a:custGeom>
          <a:solidFill>
            <a:schemeClr val="bg1">
              <a:lumMod val="8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p:nvSpPr>
          <p:cNvPr id="16" name="Freeform 14">
            <a:extLst>
              <a:ext uri="{FF2B5EF4-FFF2-40B4-BE49-F238E27FC236}">
                <a16:creationId xmlns:a16="http://schemas.microsoft.com/office/drawing/2014/main" id="{808677BB-B6FA-4147-BD24-35DF3B9EDFAC}"/>
              </a:ext>
            </a:extLst>
          </p:cNvPr>
          <p:cNvSpPr>
            <a:spLocks noChangeArrowheads="1"/>
          </p:cNvSpPr>
          <p:nvPr/>
        </p:nvSpPr>
        <p:spPr bwMode="auto">
          <a:xfrm>
            <a:off x="6526420" y="5494091"/>
            <a:ext cx="618990" cy="634301"/>
          </a:xfrm>
          <a:custGeom>
            <a:avLst/>
            <a:gdLst>
              <a:gd name="T0" fmla="*/ 205 w 2497"/>
              <a:gd name="T1" fmla="*/ 47 h 2556"/>
              <a:gd name="T2" fmla="*/ 205 w 2497"/>
              <a:gd name="T3" fmla="*/ 47 h 2556"/>
              <a:gd name="T4" fmla="*/ 528 w 2497"/>
              <a:gd name="T5" fmla="*/ 26 h 2556"/>
              <a:gd name="T6" fmla="*/ 1510 w 2497"/>
              <a:gd name="T7" fmla="*/ 221 h 2556"/>
              <a:gd name="T8" fmla="*/ 1510 w 2497"/>
              <a:gd name="T9" fmla="*/ 221 h 2556"/>
              <a:gd name="T10" fmla="*/ 1870 w 2497"/>
              <a:gd name="T11" fmla="*/ 431 h 2556"/>
              <a:gd name="T12" fmla="*/ 2427 w 2497"/>
              <a:gd name="T13" fmla="*/ 1163 h 2556"/>
              <a:gd name="T14" fmla="*/ 2427 w 2497"/>
              <a:gd name="T15" fmla="*/ 1163 h 2556"/>
              <a:gd name="T16" fmla="*/ 2289 w 2497"/>
              <a:gd name="T17" fmla="*/ 1339 h 2556"/>
              <a:gd name="T18" fmla="*/ 1490 w 2497"/>
              <a:gd name="T19" fmla="*/ 1379 h 2556"/>
              <a:gd name="T20" fmla="*/ 1490 w 2497"/>
              <a:gd name="T21" fmla="*/ 1379 h 2556"/>
              <a:gd name="T22" fmla="*/ 1143 w 2497"/>
              <a:gd name="T23" fmla="*/ 1635 h 2556"/>
              <a:gd name="T24" fmla="*/ 884 w 2497"/>
              <a:gd name="T25" fmla="*/ 2384 h 2556"/>
              <a:gd name="T26" fmla="*/ 884 w 2497"/>
              <a:gd name="T27" fmla="*/ 2384 h 2556"/>
              <a:gd name="T28" fmla="*/ 673 w 2497"/>
              <a:gd name="T29" fmla="*/ 2465 h 2556"/>
              <a:gd name="T30" fmla="*/ 116 w 2497"/>
              <a:gd name="T31" fmla="*/ 1733 h 2556"/>
              <a:gd name="T32" fmla="*/ 116 w 2497"/>
              <a:gd name="T33" fmla="*/ 1733 h 2556"/>
              <a:gd name="T34" fmla="*/ 11 w 2497"/>
              <a:gd name="T35" fmla="*/ 1335 h 2556"/>
              <a:gd name="T36" fmla="*/ 95 w 2497"/>
              <a:gd name="T37" fmla="*/ 348 h 2556"/>
              <a:gd name="T38" fmla="*/ 95 w 2497"/>
              <a:gd name="T39" fmla="*/ 348 h 2556"/>
              <a:gd name="T40" fmla="*/ 205 w 2497"/>
              <a:gd name="T41" fmla="*/ 47 h 2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97" h="2556">
                <a:moveTo>
                  <a:pt x="205" y="47"/>
                </a:moveTo>
                <a:lnTo>
                  <a:pt x="205" y="47"/>
                </a:lnTo>
                <a:cubicBezTo>
                  <a:pt x="254" y="10"/>
                  <a:pt x="400" y="0"/>
                  <a:pt x="528" y="26"/>
                </a:cubicBezTo>
                <a:lnTo>
                  <a:pt x="1510" y="221"/>
                </a:lnTo>
                <a:lnTo>
                  <a:pt x="1510" y="221"/>
                </a:lnTo>
                <a:cubicBezTo>
                  <a:pt x="1640" y="246"/>
                  <a:pt x="1801" y="341"/>
                  <a:pt x="1870" y="431"/>
                </a:cubicBezTo>
                <a:lnTo>
                  <a:pt x="2427" y="1163"/>
                </a:lnTo>
                <a:lnTo>
                  <a:pt x="2427" y="1163"/>
                </a:lnTo>
                <a:cubicBezTo>
                  <a:pt x="2496" y="1253"/>
                  <a:pt x="2434" y="1332"/>
                  <a:pt x="2289" y="1339"/>
                </a:cubicBezTo>
                <a:lnTo>
                  <a:pt x="1490" y="1379"/>
                </a:lnTo>
                <a:lnTo>
                  <a:pt x="1490" y="1379"/>
                </a:lnTo>
                <a:cubicBezTo>
                  <a:pt x="1347" y="1386"/>
                  <a:pt x="1190" y="1501"/>
                  <a:pt x="1143" y="1635"/>
                </a:cubicBezTo>
                <a:lnTo>
                  <a:pt x="884" y="2384"/>
                </a:lnTo>
                <a:lnTo>
                  <a:pt x="884" y="2384"/>
                </a:lnTo>
                <a:cubicBezTo>
                  <a:pt x="837" y="2518"/>
                  <a:pt x="742" y="2555"/>
                  <a:pt x="673" y="2465"/>
                </a:cubicBezTo>
                <a:lnTo>
                  <a:pt x="116" y="1733"/>
                </a:lnTo>
                <a:lnTo>
                  <a:pt x="116" y="1733"/>
                </a:lnTo>
                <a:cubicBezTo>
                  <a:pt x="48" y="1642"/>
                  <a:pt x="0" y="1463"/>
                  <a:pt x="11" y="1335"/>
                </a:cubicBezTo>
                <a:lnTo>
                  <a:pt x="95" y="348"/>
                </a:lnTo>
                <a:lnTo>
                  <a:pt x="95" y="348"/>
                </a:lnTo>
                <a:cubicBezTo>
                  <a:pt x="105" y="220"/>
                  <a:pt x="154" y="84"/>
                  <a:pt x="205" y="47"/>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p:nvSpPr>
          <p:cNvPr id="17" name="Freeform 15">
            <a:extLst>
              <a:ext uri="{FF2B5EF4-FFF2-40B4-BE49-F238E27FC236}">
                <a16:creationId xmlns:a16="http://schemas.microsoft.com/office/drawing/2014/main" id="{5DD55FBC-EFB4-47D2-8E8A-3837AB8F1B61}"/>
              </a:ext>
            </a:extLst>
          </p:cNvPr>
          <p:cNvSpPr>
            <a:spLocks noChangeArrowheads="1"/>
          </p:cNvSpPr>
          <p:nvPr/>
        </p:nvSpPr>
        <p:spPr bwMode="auto">
          <a:xfrm>
            <a:off x="5685424" y="4274702"/>
            <a:ext cx="1198610" cy="1622935"/>
          </a:xfrm>
          <a:custGeom>
            <a:avLst/>
            <a:gdLst>
              <a:gd name="T0" fmla="*/ 4753 w 4835"/>
              <a:gd name="T1" fmla="*/ 6175 h 6546"/>
              <a:gd name="T2" fmla="*/ 4753 w 4835"/>
              <a:gd name="T3" fmla="*/ 6175 h 6546"/>
              <a:gd name="T4" fmla="*/ 4752 w 4835"/>
              <a:gd name="T5" fmla="*/ 6486 h 6546"/>
              <a:gd name="T6" fmla="*/ 4752 w 4835"/>
              <a:gd name="T7" fmla="*/ 6486 h 6546"/>
              <a:gd name="T8" fmla="*/ 4456 w 4835"/>
              <a:gd name="T9" fmla="*/ 6391 h 6546"/>
              <a:gd name="T10" fmla="*/ 81 w 4835"/>
              <a:gd name="T11" fmla="*/ 369 h 6546"/>
              <a:gd name="T12" fmla="*/ 81 w 4835"/>
              <a:gd name="T13" fmla="*/ 369 h 6546"/>
              <a:gd name="T14" fmla="*/ 82 w 4835"/>
              <a:gd name="T15" fmla="*/ 59 h 6546"/>
              <a:gd name="T16" fmla="*/ 82 w 4835"/>
              <a:gd name="T17" fmla="*/ 59 h 6546"/>
              <a:gd name="T18" fmla="*/ 377 w 4835"/>
              <a:gd name="T19" fmla="*/ 154 h 6546"/>
              <a:gd name="T20" fmla="*/ 4753 w 4835"/>
              <a:gd name="T21" fmla="*/ 6175 h 6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35" h="6546">
                <a:moveTo>
                  <a:pt x="4753" y="6175"/>
                </a:moveTo>
                <a:lnTo>
                  <a:pt x="4753" y="6175"/>
                </a:lnTo>
                <a:cubicBezTo>
                  <a:pt x="4834" y="6287"/>
                  <a:pt x="4833" y="6426"/>
                  <a:pt x="4752" y="6486"/>
                </a:cubicBezTo>
                <a:lnTo>
                  <a:pt x="4752" y="6486"/>
                </a:lnTo>
                <a:cubicBezTo>
                  <a:pt x="4671" y="6545"/>
                  <a:pt x="4538" y="6502"/>
                  <a:pt x="4456" y="6391"/>
                </a:cubicBezTo>
                <a:lnTo>
                  <a:pt x="81" y="369"/>
                </a:lnTo>
                <a:lnTo>
                  <a:pt x="81" y="369"/>
                </a:lnTo>
                <a:cubicBezTo>
                  <a:pt x="0" y="258"/>
                  <a:pt x="1" y="118"/>
                  <a:pt x="82" y="59"/>
                </a:cubicBezTo>
                <a:lnTo>
                  <a:pt x="82" y="59"/>
                </a:lnTo>
                <a:cubicBezTo>
                  <a:pt x="165" y="0"/>
                  <a:pt x="297" y="42"/>
                  <a:pt x="377" y="154"/>
                </a:cubicBezTo>
                <a:lnTo>
                  <a:pt x="4753" y="6175"/>
                </a:lnTo>
              </a:path>
            </a:pathLst>
          </a:custGeom>
          <a:solidFill>
            <a:schemeClr val="bg1">
              <a:lumMod val="8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p:nvSpPr>
          <p:cNvPr id="18" name="Freeform 16">
            <a:extLst>
              <a:ext uri="{FF2B5EF4-FFF2-40B4-BE49-F238E27FC236}">
                <a16:creationId xmlns:a16="http://schemas.microsoft.com/office/drawing/2014/main" id="{75B1E0FD-F257-4462-961A-039C8B1760C9}"/>
              </a:ext>
            </a:extLst>
          </p:cNvPr>
          <p:cNvSpPr>
            <a:spLocks noChangeArrowheads="1"/>
          </p:cNvSpPr>
          <p:nvPr/>
        </p:nvSpPr>
        <p:spPr bwMode="auto">
          <a:xfrm>
            <a:off x="7176031" y="3234667"/>
            <a:ext cx="637582" cy="606961"/>
          </a:xfrm>
          <a:custGeom>
            <a:avLst/>
            <a:gdLst>
              <a:gd name="T0" fmla="*/ 18 w 2571"/>
              <a:gd name="T1" fmla="*/ 1806 h 2449"/>
              <a:gd name="T2" fmla="*/ 18 w 2571"/>
              <a:gd name="T3" fmla="*/ 1806 h 2449"/>
              <a:gd name="T4" fmla="*/ 99 w 2571"/>
              <a:gd name="T5" fmla="*/ 1491 h 2449"/>
              <a:gd name="T6" fmla="*/ 588 w 2571"/>
              <a:gd name="T7" fmla="*/ 617 h 2449"/>
              <a:gd name="T8" fmla="*/ 588 w 2571"/>
              <a:gd name="T9" fmla="*/ 617 h 2449"/>
              <a:gd name="T10" fmla="*/ 898 w 2571"/>
              <a:gd name="T11" fmla="*/ 341 h 2449"/>
              <a:gd name="T12" fmla="*/ 1767 w 2571"/>
              <a:gd name="T13" fmla="*/ 38 h 2449"/>
              <a:gd name="T14" fmla="*/ 1767 w 2571"/>
              <a:gd name="T15" fmla="*/ 38 h 2449"/>
              <a:gd name="T16" fmla="*/ 1892 w 2571"/>
              <a:gd name="T17" fmla="*/ 222 h 2449"/>
              <a:gd name="T18" fmla="*/ 1683 w 2571"/>
              <a:gd name="T19" fmla="*/ 994 h 2449"/>
              <a:gd name="T20" fmla="*/ 1683 w 2571"/>
              <a:gd name="T21" fmla="*/ 994 h 2449"/>
              <a:gd name="T22" fmla="*/ 1820 w 2571"/>
              <a:gd name="T23" fmla="*/ 1405 h 2449"/>
              <a:gd name="T24" fmla="*/ 2451 w 2571"/>
              <a:gd name="T25" fmla="*/ 1882 h 2449"/>
              <a:gd name="T26" fmla="*/ 2451 w 2571"/>
              <a:gd name="T27" fmla="*/ 1882 h 2449"/>
              <a:gd name="T28" fmla="*/ 2463 w 2571"/>
              <a:gd name="T29" fmla="*/ 2107 h 2449"/>
              <a:gd name="T30" fmla="*/ 1595 w 2571"/>
              <a:gd name="T31" fmla="*/ 2411 h 2449"/>
              <a:gd name="T32" fmla="*/ 1595 w 2571"/>
              <a:gd name="T33" fmla="*/ 2411 h 2449"/>
              <a:gd name="T34" fmla="*/ 1183 w 2571"/>
              <a:gd name="T35" fmla="*/ 2388 h 2449"/>
              <a:gd name="T36" fmla="*/ 272 w 2571"/>
              <a:gd name="T37" fmla="*/ 2004 h 2449"/>
              <a:gd name="T38" fmla="*/ 272 w 2571"/>
              <a:gd name="T39" fmla="*/ 2004 h 2449"/>
              <a:gd name="T40" fmla="*/ 18 w 2571"/>
              <a:gd name="T41" fmla="*/ 1806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71" h="2449">
                <a:moveTo>
                  <a:pt x="18" y="1806"/>
                </a:moveTo>
                <a:lnTo>
                  <a:pt x="18" y="1806"/>
                </a:lnTo>
                <a:cubicBezTo>
                  <a:pt x="0" y="1748"/>
                  <a:pt x="36" y="1606"/>
                  <a:pt x="99" y="1491"/>
                </a:cubicBezTo>
                <a:lnTo>
                  <a:pt x="588" y="617"/>
                </a:lnTo>
                <a:lnTo>
                  <a:pt x="588" y="617"/>
                </a:lnTo>
                <a:cubicBezTo>
                  <a:pt x="652" y="503"/>
                  <a:pt x="792" y="379"/>
                  <a:pt x="898" y="341"/>
                </a:cubicBezTo>
                <a:lnTo>
                  <a:pt x="1767" y="38"/>
                </a:lnTo>
                <a:lnTo>
                  <a:pt x="1767" y="38"/>
                </a:lnTo>
                <a:cubicBezTo>
                  <a:pt x="1874" y="0"/>
                  <a:pt x="1931" y="84"/>
                  <a:pt x="1892" y="222"/>
                </a:cubicBezTo>
                <a:lnTo>
                  <a:pt x="1683" y="994"/>
                </a:lnTo>
                <a:lnTo>
                  <a:pt x="1683" y="994"/>
                </a:lnTo>
                <a:cubicBezTo>
                  <a:pt x="1645" y="1134"/>
                  <a:pt x="1707" y="1318"/>
                  <a:pt x="1820" y="1405"/>
                </a:cubicBezTo>
                <a:lnTo>
                  <a:pt x="2451" y="1882"/>
                </a:lnTo>
                <a:lnTo>
                  <a:pt x="2451" y="1882"/>
                </a:lnTo>
                <a:cubicBezTo>
                  <a:pt x="2565" y="1968"/>
                  <a:pt x="2570" y="2070"/>
                  <a:pt x="2463" y="2107"/>
                </a:cubicBezTo>
                <a:lnTo>
                  <a:pt x="1595" y="2411"/>
                </a:lnTo>
                <a:lnTo>
                  <a:pt x="1595" y="2411"/>
                </a:lnTo>
                <a:cubicBezTo>
                  <a:pt x="1487" y="2448"/>
                  <a:pt x="1303" y="2438"/>
                  <a:pt x="1183" y="2388"/>
                </a:cubicBezTo>
                <a:lnTo>
                  <a:pt x="272" y="2004"/>
                </a:lnTo>
                <a:lnTo>
                  <a:pt x="272" y="2004"/>
                </a:lnTo>
                <a:cubicBezTo>
                  <a:pt x="152" y="1953"/>
                  <a:pt x="39" y="1865"/>
                  <a:pt x="18" y="1806"/>
                </a:cubicBez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p:nvSpPr>
          <p:cNvPr id="19" name="Freeform 17">
            <a:extLst>
              <a:ext uri="{FF2B5EF4-FFF2-40B4-BE49-F238E27FC236}">
                <a16:creationId xmlns:a16="http://schemas.microsoft.com/office/drawing/2014/main" id="{B2AA7367-41EB-4BB4-BE8A-24C43D775A4D}"/>
              </a:ext>
            </a:extLst>
          </p:cNvPr>
          <p:cNvSpPr>
            <a:spLocks noChangeArrowheads="1"/>
          </p:cNvSpPr>
          <p:nvPr/>
        </p:nvSpPr>
        <p:spPr bwMode="auto">
          <a:xfrm>
            <a:off x="5747760" y="3491669"/>
            <a:ext cx="1889779" cy="678045"/>
          </a:xfrm>
          <a:custGeom>
            <a:avLst/>
            <a:gdLst>
              <a:gd name="T0" fmla="*/ 7292 w 7618"/>
              <a:gd name="T1" fmla="*/ 43 h 2735"/>
              <a:gd name="T2" fmla="*/ 7292 w 7618"/>
              <a:gd name="T3" fmla="*/ 43 h 2735"/>
              <a:gd name="T4" fmla="*/ 7586 w 7618"/>
              <a:gd name="T5" fmla="*/ 141 h 2735"/>
              <a:gd name="T6" fmla="*/ 7586 w 7618"/>
              <a:gd name="T7" fmla="*/ 141 h 2735"/>
              <a:gd name="T8" fmla="*/ 7404 w 7618"/>
              <a:gd name="T9" fmla="*/ 392 h 2735"/>
              <a:gd name="T10" fmla="*/ 325 w 7618"/>
              <a:gd name="T11" fmla="*/ 2693 h 2735"/>
              <a:gd name="T12" fmla="*/ 325 w 7618"/>
              <a:gd name="T13" fmla="*/ 2693 h 2735"/>
              <a:gd name="T14" fmla="*/ 31 w 7618"/>
              <a:gd name="T15" fmla="*/ 2595 h 2735"/>
              <a:gd name="T16" fmla="*/ 31 w 7618"/>
              <a:gd name="T17" fmla="*/ 2595 h 2735"/>
              <a:gd name="T18" fmla="*/ 212 w 7618"/>
              <a:gd name="T19" fmla="*/ 2344 h 2735"/>
              <a:gd name="T20" fmla="*/ 7292 w 7618"/>
              <a:gd name="T21" fmla="*/ 43 h 2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18" h="2735">
                <a:moveTo>
                  <a:pt x="7292" y="43"/>
                </a:moveTo>
                <a:lnTo>
                  <a:pt x="7292" y="43"/>
                </a:lnTo>
                <a:cubicBezTo>
                  <a:pt x="7422" y="0"/>
                  <a:pt x="7555" y="44"/>
                  <a:pt x="7586" y="141"/>
                </a:cubicBezTo>
                <a:lnTo>
                  <a:pt x="7586" y="141"/>
                </a:lnTo>
                <a:cubicBezTo>
                  <a:pt x="7617" y="236"/>
                  <a:pt x="7536" y="349"/>
                  <a:pt x="7404" y="392"/>
                </a:cubicBezTo>
                <a:lnTo>
                  <a:pt x="325" y="2693"/>
                </a:lnTo>
                <a:lnTo>
                  <a:pt x="325" y="2693"/>
                </a:lnTo>
                <a:cubicBezTo>
                  <a:pt x="194" y="2734"/>
                  <a:pt x="63" y="2692"/>
                  <a:pt x="31" y="2595"/>
                </a:cubicBezTo>
                <a:lnTo>
                  <a:pt x="31" y="2595"/>
                </a:lnTo>
                <a:cubicBezTo>
                  <a:pt x="0" y="2500"/>
                  <a:pt x="81" y="2387"/>
                  <a:pt x="212" y="2344"/>
                </a:cubicBezTo>
                <a:lnTo>
                  <a:pt x="7292" y="43"/>
                </a:lnTo>
              </a:path>
            </a:pathLst>
          </a:custGeom>
          <a:solidFill>
            <a:schemeClr val="bg1">
              <a:lumMod val="8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p:nvSpPr>
          <p:cNvPr id="20" name="TextBox 19">
            <a:extLst>
              <a:ext uri="{FF2B5EF4-FFF2-40B4-BE49-F238E27FC236}">
                <a16:creationId xmlns:a16="http://schemas.microsoft.com/office/drawing/2014/main" id="{D57074E0-9AB7-46A3-97F3-3ED71F4EE997}"/>
              </a:ext>
            </a:extLst>
          </p:cNvPr>
          <p:cNvSpPr txBox="1"/>
          <p:nvPr/>
        </p:nvSpPr>
        <p:spPr>
          <a:xfrm>
            <a:off x="8231400" y="2103120"/>
            <a:ext cx="1005403" cy="338554"/>
          </a:xfrm>
          <a:prstGeom prst="rect">
            <a:avLst/>
          </a:prstGeom>
          <a:noFill/>
        </p:spPr>
        <p:txBody>
          <a:bodyPr wrap="none" rtlCol="0" anchor="ctr" anchorCtr="0">
            <a:spAutoFit/>
          </a:bodyPr>
          <a:lstStyle/>
          <a:p>
            <a:r>
              <a:rPr lang="en-US" sz="1600" b="1" dirty="0">
                <a:solidFill>
                  <a:schemeClr val="accent1"/>
                </a:solidFill>
                <a:ea typeface="League Spartan" charset="0"/>
                <a:cs typeface="Poppins" pitchFamily="2" charset="77"/>
              </a:rPr>
              <a:t>CAPTION</a:t>
            </a:r>
          </a:p>
        </p:txBody>
      </p:sp>
      <p:sp>
        <p:nvSpPr>
          <p:cNvPr id="21" name="Subtitle 2">
            <a:extLst>
              <a:ext uri="{FF2B5EF4-FFF2-40B4-BE49-F238E27FC236}">
                <a16:creationId xmlns:a16="http://schemas.microsoft.com/office/drawing/2014/main" id="{91F1B6D9-F358-4BCA-8646-9B5AE064DDF1}"/>
              </a:ext>
            </a:extLst>
          </p:cNvPr>
          <p:cNvSpPr txBox="1">
            <a:spLocks/>
          </p:cNvSpPr>
          <p:nvPr/>
        </p:nvSpPr>
        <p:spPr>
          <a:xfrm>
            <a:off x="8211615" y="2410042"/>
            <a:ext cx="1889779" cy="576966"/>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consectetur</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adipiscing</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elit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do </a:t>
            </a:r>
            <a:r>
              <a:rPr lang="en-GB" sz="1050" dirty="0" err="1">
                <a:solidFill>
                  <a:schemeClr val="tx1"/>
                </a:solidFill>
                <a:latin typeface="+mn-lt"/>
                <a:ea typeface="Lato Light" panose="020F0502020204030203" pitchFamily="34" charset="0"/>
                <a:cs typeface="Mukta ExtraLight" panose="020B0000000000000000" pitchFamily="34" charset="77"/>
              </a:rPr>
              <a:t>eiusmod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tempor</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22" name="TextBox 21">
            <a:extLst>
              <a:ext uri="{FF2B5EF4-FFF2-40B4-BE49-F238E27FC236}">
                <a16:creationId xmlns:a16="http://schemas.microsoft.com/office/drawing/2014/main" id="{D0CC9FC7-EE16-4490-8D0D-9977AD274601}"/>
              </a:ext>
            </a:extLst>
          </p:cNvPr>
          <p:cNvSpPr txBox="1"/>
          <p:nvPr/>
        </p:nvSpPr>
        <p:spPr>
          <a:xfrm>
            <a:off x="8231400" y="3606157"/>
            <a:ext cx="1005403" cy="338554"/>
          </a:xfrm>
          <a:prstGeom prst="rect">
            <a:avLst/>
          </a:prstGeom>
          <a:noFill/>
        </p:spPr>
        <p:txBody>
          <a:bodyPr wrap="none" rtlCol="0" anchor="ctr" anchorCtr="0">
            <a:spAutoFit/>
          </a:bodyPr>
          <a:lstStyle/>
          <a:p>
            <a:r>
              <a:rPr lang="en-US" sz="1600" b="1" dirty="0">
                <a:solidFill>
                  <a:schemeClr val="accent2"/>
                </a:solidFill>
                <a:ea typeface="League Spartan" charset="0"/>
                <a:cs typeface="Poppins" pitchFamily="2" charset="77"/>
              </a:rPr>
              <a:t>CAPTION</a:t>
            </a:r>
          </a:p>
        </p:txBody>
      </p:sp>
      <p:sp>
        <p:nvSpPr>
          <p:cNvPr id="23" name="Subtitle 2">
            <a:extLst>
              <a:ext uri="{FF2B5EF4-FFF2-40B4-BE49-F238E27FC236}">
                <a16:creationId xmlns:a16="http://schemas.microsoft.com/office/drawing/2014/main" id="{0C78EC79-1A9E-4AE0-9C18-D356CB5516C3}"/>
              </a:ext>
            </a:extLst>
          </p:cNvPr>
          <p:cNvSpPr txBox="1">
            <a:spLocks/>
          </p:cNvSpPr>
          <p:nvPr/>
        </p:nvSpPr>
        <p:spPr>
          <a:xfrm>
            <a:off x="8211615" y="3913078"/>
            <a:ext cx="1889779" cy="576966"/>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consectetur</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adipiscing</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elit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do </a:t>
            </a:r>
            <a:r>
              <a:rPr lang="en-GB" sz="1050" dirty="0" err="1">
                <a:solidFill>
                  <a:schemeClr val="tx1"/>
                </a:solidFill>
                <a:latin typeface="+mn-lt"/>
                <a:ea typeface="Lato Light" panose="020F0502020204030203" pitchFamily="34" charset="0"/>
                <a:cs typeface="Mukta ExtraLight" panose="020B0000000000000000" pitchFamily="34" charset="77"/>
              </a:rPr>
              <a:t>eiusmod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tempor</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24" name="TextBox 23">
            <a:extLst>
              <a:ext uri="{FF2B5EF4-FFF2-40B4-BE49-F238E27FC236}">
                <a16:creationId xmlns:a16="http://schemas.microsoft.com/office/drawing/2014/main" id="{193BDECC-ED92-4198-A302-A27DBEC50C49}"/>
              </a:ext>
            </a:extLst>
          </p:cNvPr>
          <p:cNvSpPr txBox="1"/>
          <p:nvPr/>
        </p:nvSpPr>
        <p:spPr>
          <a:xfrm>
            <a:off x="8231400" y="5110037"/>
            <a:ext cx="1005403" cy="338554"/>
          </a:xfrm>
          <a:prstGeom prst="rect">
            <a:avLst/>
          </a:prstGeom>
          <a:noFill/>
        </p:spPr>
        <p:txBody>
          <a:bodyPr wrap="none" rtlCol="0" anchor="ctr" anchorCtr="0">
            <a:spAutoFit/>
          </a:bodyPr>
          <a:lstStyle/>
          <a:p>
            <a:r>
              <a:rPr lang="en-US" sz="1600" b="1" dirty="0">
                <a:solidFill>
                  <a:schemeClr val="accent3"/>
                </a:solidFill>
                <a:ea typeface="League Spartan" charset="0"/>
                <a:cs typeface="Poppins" pitchFamily="2" charset="77"/>
              </a:rPr>
              <a:t>CAPTION</a:t>
            </a:r>
          </a:p>
        </p:txBody>
      </p:sp>
      <p:sp>
        <p:nvSpPr>
          <p:cNvPr id="25" name="Subtitle 2">
            <a:extLst>
              <a:ext uri="{FF2B5EF4-FFF2-40B4-BE49-F238E27FC236}">
                <a16:creationId xmlns:a16="http://schemas.microsoft.com/office/drawing/2014/main" id="{7084BB40-C5F5-45B1-AF89-820B74079890}"/>
              </a:ext>
            </a:extLst>
          </p:cNvPr>
          <p:cNvSpPr txBox="1">
            <a:spLocks/>
          </p:cNvSpPr>
          <p:nvPr/>
        </p:nvSpPr>
        <p:spPr>
          <a:xfrm>
            <a:off x="8211615" y="5416958"/>
            <a:ext cx="1889779" cy="576966"/>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consectetur</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adipiscing</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elit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do </a:t>
            </a:r>
            <a:r>
              <a:rPr lang="en-GB" sz="1050" dirty="0" err="1">
                <a:solidFill>
                  <a:schemeClr val="tx1"/>
                </a:solidFill>
                <a:latin typeface="+mn-lt"/>
                <a:ea typeface="Lato Light" panose="020F0502020204030203" pitchFamily="34" charset="0"/>
                <a:cs typeface="Mukta ExtraLight" panose="020B0000000000000000" pitchFamily="34" charset="77"/>
              </a:rPr>
              <a:t>eiusmod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tempor</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26" name="TextBox 25">
            <a:extLst>
              <a:ext uri="{FF2B5EF4-FFF2-40B4-BE49-F238E27FC236}">
                <a16:creationId xmlns:a16="http://schemas.microsoft.com/office/drawing/2014/main" id="{8BA5C545-F19B-4C5A-8738-73DF4265D1BE}"/>
              </a:ext>
            </a:extLst>
          </p:cNvPr>
          <p:cNvSpPr txBox="1"/>
          <p:nvPr/>
        </p:nvSpPr>
        <p:spPr>
          <a:xfrm>
            <a:off x="2010990" y="2960250"/>
            <a:ext cx="1005403" cy="338554"/>
          </a:xfrm>
          <a:prstGeom prst="rect">
            <a:avLst/>
          </a:prstGeom>
          <a:noFill/>
        </p:spPr>
        <p:txBody>
          <a:bodyPr wrap="none" rtlCol="0" anchor="ctr" anchorCtr="0">
            <a:spAutoFit/>
          </a:bodyPr>
          <a:lstStyle/>
          <a:p>
            <a:pPr algn="r"/>
            <a:r>
              <a:rPr lang="en-US" sz="1600" b="1" dirty="0">
                <a:solidFill>
                  <a:schemeClr val="accent5"/>
                </a:solidFill>
                <a:ea typeface="League Spartan" charset="0"/>
                <a:cs typeface="Poppins" pitchFamily="2" charset="77"/>
              </a:rPr>
              <a:t>CAPTION</a:t>
            </a:r>
          </a:p>
        </p:txBody>
      </p:sp>
      <p:sp>
        <p:nvSpPr>
          <p:cNvPr id="27" name="Subtitle 2">
            <a:extLst>
              <a:ext uri="{FF2B5EF4-FFF2-40B4-BE49-F238E27FC236}">
                <a16:creationId xmlns:a16="http://schemas.microsoft.com/office/drawing/2014/main" id="{7C80CB08-1FBE-4EAA-A527-24F643FBD8C7}"/>
              </a:ext>
            </a:extLst>
          </p:cNvPr>
          <p:cNvSpPr txBox="1">
            <a:spLocks/>
          </p:cNvSpPr>
          <p:nvPr/>
        </p:nvSpPr>
        <p:spPr>
          <a:xfrm>
            <a:off x="1156565" y="3267171"/>
            <a:ext cx="1889779" cy="576966"/>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consectetur</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adipiscing</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elit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do </a:t>
            </a:r>
            <a:r>
              <a:rPr lang="en-GB" sz="1050" dirty="0" err="1">
                <a:solidFill>
                  <a:schemeClr val="tx1"/>
                </a:solidFill>
                <a:latin typeface="+mn-lt"/>
                <a:ea typeface="Lato Light" panose="020F0502020204030203" pitchFamily="34" charset="0"/>
                <a:cs typeface="Mukta ExtraLight" panose="020B0000000000000000" pitchFamily="34" charset="77"/>
              </a:rPr>
              <a:t>eiusmod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tempor</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28" name="TextBox 27">
            <a:extLst>
              <a:ext uri="{FF2B5EF4-FFF2-40B4-BE49-F238E27FC236}">
                <a16:creationId xmlns:a16="http://schemas.microsoft.com/office/drawing/2014/main" id="{3282DEB5-483C-4495-A63B-B7305D7B2F54}"/>
              </a:ext>
            </a:extLst>
          </p:cNvPr>
          <p:cNvSpPr txBox="1"/>
          <p:nvPr/>
        </p:nvSpPr>
        <p:spPr>
          <a:xfrm>
            <a:off x="2028491" y="4464130"/>
            <a:ext cx="1005403" cy="338554"/>
          </a:xfrm>
          <a:prstGeom prst="rect">
            <a:avLst/>
          </a:prstGeom>
          <a:noFill/>
        </p:spPr>
        <p:txBody>
          <a:bodyPr wrap="none" rtlCol="0" anchor="ctr" anchorCtr="0">
            <a:spAutoFit/>
          </a:bodyPr>
          <a:lstStyle/>
          <a:p>
            <a:pPr algn="r"/>
            <a:r>
              <a:rPr lang="en-US" sz="1600" b="1" dirty="0">
                <a:solidFill>
                  <a:schemeClr val="accent4"/>
                </a:solidFill>
                <a:ea typeface="League Spartan" charset="0"/>
                <a:cs typeface="Poppins" pitchFamily="2" charset="77"/>
              </a:rPr>
              <a:t>CAPTION</a:t>
            </a:r>
          </a:p>
        </p:txBody>
      </p:sp>
      <p:sp>
        <p:nvSpPr>
          <p:cNvPr id="29" name="Subtitle 2">
            <a:extLst>
              <a:ext uri="{FF2B5EF4-FFF2-40B4-BE49-F238E27FC236}">
                <a16:creationId xmlns:a16="http://schemas.microsoft.com/office/drawing/2014/main" id="{3F785C38-F8D2-46F2-901C-52AC7A3F02EA}"/>
              </a:ext>
            </a:extLst>
          </p:cNvPr>
          <p:cNvSpPr txBox="1">
            <a:spLocks/>
          </p:cNvSpPr>
          <p:nvPr/>
        </p:nvSpPr>
        <p:spPr>
          <a:xfrm>
            <a:off x="1156565" y="4771051"/>
            <a:ext cx="1889779" cy="576966"/>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consectetur</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adipiscing</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elit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do </a:t>
            </a:r>
            <a:r>
              <a:rPr lang="en-GB" sz="1050" dirty="0" err="1">
                <a:solidFill>
                  <a:schemeClr val="tx1"/>
                </a:solidFill>
                <a:latin typeface="+mn-lt"/>
                <a:ea typeface="Lato Light" panose="020F0502020204030203" pitchFamily="34" charset="0"/>
                <a:cs typeface="Mukta ExtraLight" panose="020B0000000000000000" pitchFamily="34" charset="77"/>
              </a:rPr>
              <a:t>eiusmod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tempor</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137122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53405D-C257-4D7C-94E4-E6FE33CFAF4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7A224E4-4242-479B-866C-7068A44EBDA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5300314-B8F1-4930-A2A0-9BDA29F30931}"/>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7B4E1D58-ABEB-46C6-8F10-725C64CA2B7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000B3F1-9E9D-46BB-AE2A-4E4F4FD2F465}"/>
              </a:ext>
            </a:extLst>
          </p:cNvPr>
          <p:cNvSpPr>
            <a:spLocks noGrp="1"/>
          </p:cNvSpPr>
          <p:nvPr>
            <p:ph type="body" sz="quarter" idx="13"/>
          </p:nvPr>
        </p:nvSpPr>
        <p:spPr/>
        <p:txBody>
          <a:bodyPr/>
          <a:lstStyle/>
          <a:p>
            <a:endParaRPr lang="en-ZA"/>
          </a:p>
        </p:txBody>
      </p:sp>
      <p:sp>
        <p:nvSpPr>
          <p:cNvPr id="7" name="TextBox 6">
            <a:extLst>
              <a:ext uri="{FF2B5EF4-FFF2-40B4-BE49-F238E27FC236}">
                <a16:creationId xmlns:a16="http://schemas.microsoft.com/office/drawing/2014/main" id="{780FF5DB-9324-45B5-A32C-DF2E999F8F0A}"/>
              </a:ext>
            </a:extLst>
          </p:cNvPr>
          <p:cNvSpPr txBox="1"/>
          <p:nvPr/>
        </p:nvSpPr>
        <p:spPr>
          <a:xfrm>
            <a:off x="6260818" y="2263318"/>
            <a:ext cx="1418456" cy="369332"/>
          </a:xfrm>
          <a:prstGeom prst="rect">
            <a:avLst/>
          </a:prstGeom>
          <a:noFill/>
        </p:spPr>
        <p:txBody>
          <a:bodyPr wrap="square" rtlCol="0" anchor="ctr" anchorCtr="0">
            <a:spAutoFit/>
          </a:bodyPr>
          <a:lstStyle/>
          <a:p>
            <a:r>
              <a:rPr lang="en-US" b="1" dirty="0">
                <a:solidFill>
                  <a:schemeClr val="tx2"/>
                </a:solidFill>
                <a:ea typeface="League Spartan" charset="0"/>
                <a:cs typeface="Poppins" pitchFamily="2" charset="77"/>
              </a:rPr>
              <a:t>CAPTION</a:t>
            </a:r>
          </a:p>
        </p:txBody>
      </p:sp>
      <p:sp>
        <p:nvSpPr>
          <p:cNvPr id="8" name="Subtitle 2">
            <a:extLst>
              <a:ext uri="{FF2B5EF4-FFF2-40B4-BE49-F238E27FC236}">
                <a16:creationId xmlns:a16="http://schemas.microsoft.com/office/drawing/2014/main" id="{131906C6-7407-4782-9F31-5603BE9C88B9}"/>
              </a:ext>
            </a:extLst>
          </p:cNvPr>
          <p:cNvSpPr txBox="1">
            <a:spLocks/>
          </p:cNvSpPr>
          <p:nvPr/>
        </p:nvSpPr>
        <p:spPr>
          <a:xfrm>
            <a:off x="6260818" y="2585629"/>
            <a:ext cx="3772860" cy="43077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9" name="TextBox 8">
            <a:extLst>
              <a:ext uri="{FF2B5EF4-FFF2-40B4-BE49-F238E27FC236}">
                <a16:creationId xmlns:a16="http://schemas.microsoft.com/office/drawing/2014/main" id="{6444B416-4D5B-4BC6-85EE-535F84BD0946}"/>
              </a:ext>
            </a:extLst>
          </p:cNvPr>
          <p:cNvSpPr txBox="1"/>
          <p:nvPr/>
        </p:nvSpPr>
        <p:spPr>
          <a:xfrm>
            <a:off x="6260818" y="3602493"/>
            <a:ext cx="1418456" cy="369332"/>
          </a:xfrm>
          <a:prstGeom prst="rect">
            <a:avLst/>
          </a:prstGeom>
          <a:noFill/>
        </p:spPr>
        <p:txBody>
          <a:bodyPr wrap="square" rtlCol="0" anchor="ctr" anchorCtr="0">
            <a:spAutoFit/>
          </a:bodyPr>
          <a:lstStyle/>
          <a:p>
            <a:r>
              <a:rPr lang="en-US" b="1" dirty="0">
                <a:solidFill>
                  <a:schemeClr val="tx2"/>
                </a:solidFill>
                <a:ea typeface="League Spartan" charset="0"/>
                <a:cs typeface="Poppins" pitchFamily="2" charset="77"/>
              </a:rPr>
              <a:t>CAPTION</a:t>
            </a:r>
          </a:p>
        </p:txBody>
      </p:sp>
      <p:sp>
        <p:nvSpPr>
          <p:cNvPr id="10" name="Subtitle 2">
            <a:extLst>
              <a:ext uri="{FF2B5EF4-FFF2-40B4-BE49-F238E27FC236}">
                <a16:creationId xmlns:a16="http://schemas.microsoft.com/office/drawing/2014/main" id="{2327B78E-AFE5-4AFA-8ADA-B04B454ABF76}"/>
              </a:ext>
            </a:extLst>
          </p:cNvPr>
          <p:cNvSpPr txBox="1">
            <a:spLocks/>
          </p:cNvSpPr>
          <p:nvPr/>
        </p:nvSpPr>
        <p:spPr>
          <a:xfrm>
            <a:off x="6260818" y="3924803"/>
            <a:ext cx="3772860" cy="43077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1" name="TextBox 10">
            <a:extLst>
              <a:ext uri="{FF2B5EF4-FFF2-40B4-BE49-F238E27FC236}">
                <a16:creationId xmlns:a16="http://schemas.microsoft.com/office/drawing/2014/main" id="{10522EF4-8C89-419C-8558-B36F7B99A1BA}"/>
              </a:ext>
            </a:extLst>
          </p:cNvPr>
          <p:cNvSpPr txBox="1"/>
          <p:nvPr/>
        </p:nvSpPr>
        <p:spPr>
          <a:xfrm>
            <a:off x="6260818" y="4941667"/>
            <a:ext cx="1418456" cy="369332"/>
          </a:xfrm>
          <a:prstGeom prst="rect">
            <a:avLst/>
          </a:prstGeom>
          <a:noFill/>
        </p:spPr>
        <p:txBody>
          <a:bodyPr wrap="square" rtlCol="0" anchor="ctr" anchorCtr="0">
            <a:spAutoFit/>
          </a:bodyPr>
          <a:lstStyle/>
          <a:p>
            <a:r>
              <a:rPr lang="en-US" b="1" dirty="0">
                <a:solidFill>
                  <a:schemeClr val="tx2"/>
                </a:solidFill>
                <a:ea typeface="League Spartan" charset="0"/>
                <a:cs typeface="Poppins" pitchFamily="2" charset="77"/>
              </a:rPr>
              <a:t>CAPTION</a:t>
            </a:r>
          </a:p>
        </p:txBody>
      </p:sp>
      <p:sp>
        <p:nvSpPr>
          <p:cNvPr id="12" name="Subtitle 2">
            <a:extLst>
              <a:ext uri="{FF2B5EF4-FFF2-40B4-BE49-F238E27FC236}">
                <a16:creationId xmlns:a16="http://schemas.microsoft.com/office/drawing/2014/main" id="{4F674240-C54A-405A-8243-71D794F6E639}"/>
              </a:ext>
            </a:extLst>
          </p:cNvPr>
          <p:cNvSpPr txBox="1">
            <a:spLocks/>
          </p:cNvSpPr>
          <p:nvPr/>
        </p:nvSpPr>
        <p:spPr>
          <a:xfrm>
            <a:off x="6260818" y="5263978"/>
            <a:ext cx="3772860" cy="43077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3" name="Freeform 1">
            <a:extLst>
              <a:ext uri="{FF2B5EF4-FFF2-40B4-BE49-F238E27FC236}">
                <a16:creationId xmlns:a16="http://schemas.microsoft.com/office/drawing/2014/main" id="{734BA800-75DB-49FC-AE84-B3B5AE3C399E}"/>
              </a:ext>
            </a:extLst>
          </p:cNvPr>
          <p:cNvSpPr>
            <a:spLocks noChangeArrowheads="1"/>
          </p:cNvSpPr>
          <p:nvPr/>
        </p:nvSpPr>
        <p:spPr bwMode="auto">
          <a:xfrm>
            <a:off x="1902974" y="2468255"/>
            <a:ext cx="3010835" cy="3010834"/>
          </a:xfrm>
          <a:custGeom>
            <a:avLst/>
            <a:gdLst>
              <a:gd name="T0" fmla="*/ 5571 w 11134"/>
              <a:gd name="T1" fmla="*/ 11132 h 11134"/>
              <a:gd name="T2" fmla="*/ 5571 w 11134"/>
              <a:gd name="T3" fmla="*/ 11132 h 11134"/>
              <a:gd name="T4" fmla="*/ 11131 w 11134"/>
              <a:gd name="T5" fmla="*/ 5563 h 11134"/>
              <a:gd name="T6" fmla="*/ 11131 w 11134"/>
              <a:gd name="T7" fmla="*/ 5563 h 11134"/>
              <a:gd name="T8" fmla="*/ 5563 w 11134"/>
              <a:gd name="T9" fmla="*/ 3 h 11134"/>
              <a:gd name="T10" fmla="*/ 5563 w 11134"/>
              <a:gd name="T11" fmla="*/ 3 h 11134"/>
              <a:gd name="T12" fmla="*/ 2 w 11134"/>
              <a:gd name="T13" fmla="*/ 5571 h 11134"/>
              <a:gd name="T14" fmla="*/ 2 w 11134"/>
              <a:gd name="T15" fmla="*/ 5571 h 11134"/>
              <a:gd name="T16" fmla="*/ 5571 w 11134"/>
              <a:gd name="T17" fmla="*/ 11132 h 1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34" h="11134">
                <a:moveTo>
                  <a:pt x="5571" y="11132"/>
                </a:moveTo>
                <a:lnTo>
                  <a:pt x="5571" y="11132"/>
                </a:lnTo>
                <a:cubicBezTo>
                  <a:pt x="8644" y="11128"/>
                  <a:pt x="11133" y="8636"/>
                  <a:pt x="11131" y="5563"/>
                </a:cubicBezTo>
                <a:lnTo>
                  <a:pt x="11131" y="5563"/>
                </a:lnTo>
                <a:cubicBezTo>
                  <a:pt x="11129" y="2489"/>
                  <a:pt x="8635" y="0"/>
                  <a:pt x="5563" y="3"/>
                </a:cubicBezTo>
                <a:lnTo>
                  <a:pt x="5563" y="3"/>
                </a:lnTo>
                <a:cubicBezTo>
                  <a:pt x="2491" y="5"/>
                  <a:pt x="0" y="2498"/>
                  <a:pt x="2" y="5571"/>
                </a:cubicBezTo>
                <a:lnTo>
                  <a:pt x="2" y="5571"/>
                </a:lnTo>
                <a:cubicBezTo>
                  <a:pt x="4" y="8644"/>
                  <a:pt x="2498" y="11133"/>
                  <a:pt x="5571" y="11132"/>
                </a:cubicBezTo>
              </a:path>
            </a:pathLst>
          </a:custGeom>
          <a:solidFill>
            <a:schemeClr val="bg1"/>
          </a:solidFill>
          <a:ln>
            <a:noFill/>
          </a:ln>
          <a:effectLst/>
        </p:spPr>
        <p:txBody>
          <a:bodyPr wrap="none" anchor="ctr"/>
          <a:lstStyle/>
          <a:p>
            <a:endParaRPr lang="en-US" sz="3200" dirty="0"/>
          </a:p>
        </p:txBody>
      </p:sp>
      <p:sp>
        <p:nvSpPr>
          <p:cNvPr id="14" name="Freeform 2">
            <a:extLst>
              <a:ext uri="{FF2B5EF4-FFF2-40B4-BE49-F238E27FC236}">
                <a16:creationId xmlns:a16="http://schemas.microsoft.com/office/drawing/2014/main" id="{417D4351-3F22-4BCE-92C9-2344EB640025}"/>
              </a:ext>
            </a:extLst>
          </p:cNvPr>
          <p:cNvSpPr>
            <a:spLocks noChangeArrowheads="1"/>
          </p:cNvSpPr>
          <p:nvPr/>
        </p:nvSpPr>
        <p:spPr bwMode="auto">
          <a:xfrm>
            <a:off x="3406602" y="2253352"/>
            <a:ext cx="1720759" cy="3440214"/>
          </a:xfrm>
          <a:custGeom>
            <a:avLst/>
            <a:gdLst>
              <a:gd name="connsiteX0" fmla="*/ 2882 w 4156546"/>
              <a:gd name="connsiteY0" fmla="*/ 3371527 h 8309941"/>
              <a:gd name="connsiteX1" fmla="*/ 785018 w 4156546"/>
              <a:gd name="connsiteY1" fmla="*/ 4150918 h 8309941"/>
              <a:gd name="connsiteX2" fmla="*/ 3535 w 4156546"/>
              <a:gd name="connsiteY2" fmla="*/ 4934226 h 8309941"/>
              <a:gd name="connsiteX3" fmla="*/ 2 w 4156546"/>
              <a:gd name="connsiteY3" fmla="*/ 1695844 h 8309941"/>
              <a:gd name="connsiteX4" fmla="*/ 2461354 w 4156546"/>
              <a:gd name="connsiteY4" fmla="*/ 4153009 h 8309941"/>
              <a:gd name="connsiteX5" fmla="*/ 3268 w 4156546"/>
              <a:gd name="connsiteY5" fmla="*/ 6613440 h 8309941"/>
              <a:gd name="connsiteX6" fmla="*/ 2615 w 4156546"/>
              <a:gd name="connsiteY6" fmla="*/ 5668729 h 8309941"/>
              <a:gd name="connsiteX7" fmla="*/ 1516791 w 4156546"/>
              <a:gd name="connsiteY7" fmla="*/ 4153663 h 8309941"/>
              <a:gd name="connsiteX8" fmla="*/ 655 w 4156546"/>
              <a:gd name="connsiteY8" fmla="*/ 2639249 h 8309941"/>
              <a:gd name="connsiteX9" fmla="*/ 0 w 4156546"/>
              <a:gd name="connsiteY9" fmla="*/ 1 h 8309941"/>
              <a:gd name="connsiteX10" fmla="*/ 4156545 w 4156546"/>
              <a:gd name="connsiteY10" fmla="*/ 4152031 h 8309941"/>
              <a:gd name="connsiteX11" fmla="*/ 5877 w 4156546"/>
              <a:gd name="connsiteY11" fmla="*/ 8309941 h 8309941"/>
              <a:gd name="connsiteX12" fmla="*/ 4571 w 4156546"/>
              <a:gd name="connsiteY12" fmla="*/ 7365348 h 8309941"/>
              <a:gd name="connsiteX13" fmla="*/ 3212914 w 4156546"/>
              <a:gd name="connsiteY13" fmla="*/ 4153338 h 8309941"/>
              <a:gd name="connsiteX14" fmla="*/ 0 w 4156546"/>
              <a:gd name="connsiteY14" fmla="*/ 943288 h 830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56546" h="8309941">
                <a:moveTo>
                  <a:pt x="2882" y="3371527"/>
                </a:moveTo>
                <a:cubicBezTo>
                  <a:pt x="435081" y="3370874"/>
                  <a:pt x="784365" y="3719446"/>
                  <a:pt x="785018" y="4150918"/>
                </a:cubicBezTo>
                <a:cubicBezTo>
                  <a:pt x="785671" y="4583043"/>
                  <a:pt x="436387" y="4934226"/>
                  <a:pt x="3535" y="4934226"/>
                </a:cubicBezTo>
                <a:close/>
                <a:moveTo>
                  <a:pt x="2" y="1695844"/>
                </a:moveTo>
                <a:cubicBezTo>
                  <a:pt x="1355444" y="1694538"/>
                  <a:pt x="2460701" y="2796701"/>
                  <a:pt x="2461354" y="4153009"/>
                </a:cubicBezTo>
                <a:cubicBezTo>
                  <a:pt x="2462008" y="5507357"/>
                  <a:pt x="1359364" y="6612788"/>
                  <a:pt x="3268" y="6613440"/>
                </a:cubicBezTo>
                <a:lnTo>
                  <a:pt x="2615" y="5668729"/>
                </a:lnTo>
                <a:cubicBezTo>
                  <a:pt x="839396" y="5668076"/>
                  <a:pt x="1517444" y="4989269"/>
                  <a:pt x="1516791" y="4153663"/>
                </a:cubicBezTo>
                <a:cubicBezTo>
                  <a:pt x="1515484" y="3316750"/>
                  <a:pt x="837437" y="2638596"/>
                  <a:pt x="655" y="2639249"/>
                </a:cubicBezTo>
                <a:close/>
                <a:moveTo>
                  <a:pt x="0" y="1"/>
                </a:moveTo>
                <a:cubicBezTo>
                  <a:pt x="2290834" y="-1959"/>
                  <a:pt x="4154586" y="1860445"/>
                  <a:pt x="4156545" y="4152031"/>
                </a:cubicBezTo>
                <a:cubicBezTo>
                  <a:pt x="4158504" y="6442964"/>
                  <a:pt x="2296712" y="8308634"/>
                  <a:pt x="5877" y="8309941"/>
                </a:cubicBezTo>
                <a:lnTo>
                  <a:pt x="4571" y="7365348"/>
                </a:lnTo>
                <a:cubicBezTo>
                  <a:pt x="1774939" y="7364041"/>
                  <a:pt x="3214220" y="5922980"/>
                  <a:pt x="3212914" y="4153338"/>
                </a:cubicBezTo>
                <a:cubicBezTo>
                  <a:pt x="3210956" y="2381735"/>
                  <a:pt x="1770368" y="941981"/>
                  <a:pt x="0" y="943288"/>
                </a:cubicBezTo>
                <a:close/>
              </a:path>
            </a:pathLst>
          </a:custGeom>
          <a:solidFill>
            <a:schemeClr val="accent4">
              <a:lumMod val="50000"/>
            </a:schemeClr>
          </a:solidFill>
          <a:ln>
            <a:noFill/>
          </a:ln>
          <a:effectLst/>
        </p:spPr>
        <p:txBody>
          <a:bodyPr wrap="square" anchor="ctr">
            <a:noAutofit/>
          </a:bodyPr>
          <a:lstStyle/>
          <a:p>
            <a:endParaRPr lang="en-US" sz="3200" dirty="0"/>
          </a:p>
        </p:txBody>
      </p:sp>
      <p:sp>
        <p:nvSpPr>
          <p:cNvPr id="15" name="Freeform 3">
            <a:extLst>
              <a:ext uri="{FF2B5EF4-FFF2-40B4-BE49-F238E27FC236}">
                <a16:creationId xmlns:a16="http://schemas.microsoft.com/office/drawing/2014/main" id="{C351C8D9-8E35-4260-BBFD-F8961700D524}"/>
              </a:ext>
            </a:extLst>
          </p:cNvPr>
          <p:cNvSpPr>
            <a:spLocks noChangeArrowheads="1"/>
          </p:cNvSpPr>
          <p:nvPr/>
        </p:nvSpPr>
        <p:spPr bwMode="auto">
          <a:xfrm>
            <a:off x="1687958" y="2253621"/>
            <a:ext cx="1721951" cy="3439944"/>
          </a:xfrm>
          <a:custGeom>
            <a:avLst/>
            <a:gdLst>
              <a:gd name="connsiteX0" fmla="*/ 4153013 w 4159426"/>
              <a:gd name="connsiteY0" fmla="*/ 3372833 h 8309289"/>
              <a:gd name="connsiteX1" fmla="*/ 4153667 w 4159426"/>
              <a:gd name="connsiteY1" fmla="*/ 4936185 h 8309289"/>
              <a:gd name="connsiteX2" fmla="*/ 3370878 w 4159426"/>
              <a:gd name="connsiteY2" fmla="*/ 4153856 h 8309289"/>
              <a:gd name="connsiteX3" fmla="*/ 4153013 w 4159426"/>
              <a:gd name="connsiteY3" fmla="*/ 3372833 h 8309289"/>
              <a:gd name="connsiteX4" fmla="*/ 4150404 w 4159426"/>
              <a:gd name="connsiteY4" fmla="*/ 1696497 h 8309289"/>
              <a:gd name="connsiteX5" fmla="*/ 4151057 w 4159426"/>
              <a:gd name="connsiteY5" fmla="*/ 2639475 h 8309289"/>
              <a:gd name="connsiteX6" fmla="*/ 2639808 w 4159426"/>
              <a:gd name="connsiteY6" fmla="*/ 4155162 h 8309289"/>
              <a:gd name="connsiteX7" fmla="*/ 4153016 w 4159426"/>
              <a:gd name="connsiteY7" fmla="*/ 5667584 h 8309289"/>
              <a:gd name="connsiteX8" fmla="*/ 4153668 w 4159426"/>
              <a:gd name="connsiteY8" fmla="*/ 6611868 h 8309289"/>
              <a:gd name="connsiteX9" fmla="*/ 1695196 w 4159426"/>
              <a:gd name="connsiteY9" fmla="*/ 4156468 h 8309289"/>
              <a:gd name="connsiteX10" fmla="*/ 4150404 w 4159426"/>
              <a:gd name="connsiteY10" fmla="*/ 1696497 h 8309289"/>
              <a:gd name="connsiteX11" fmla="*/ 4152893 w 4159426"/>
              <a:gd name="connsiteY11" fmla="*/ 0 h 8309289"/>
              <a:gd name="connsiteX12" fmla="*/ 4153546 w 4159426"/>
              <a:gd name="connsiteY12" fmla="*/ 943213 h 8309289"/>
              <a:gd name="connsiteX13" fmla="*/ 944791 w 4159426"/>
              <a:gd name="connsiteY13" fmla="*/ 4157583 h 8309289"/>
              <a:gd name="connsiteX14" fmla="*/ 4158120 w 4159426"/>
              <a:gd name="connsiteY14" fmla="*/ 7364768 h 8309289"/>
              <a:gd name="connsiteX15" fmla="*/ 4159426 w 4159426"/>
              <a:gd name="connsiteY15" fmla="*/ 8309287 h 8309289"/>
              <a:gd name="connsiteX16" fmla="*/ 2 w 4159426"/>
              <a:gd name="connsiteY16" fmla="*/ 4157583 h 8309289"/>
              <a:gd name="connsiteX17" fmla="*/ 4152893 w 4159426"/>
              <a:gd name="connsiteY17" fmla="*/ 0 h 830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59426" h="8309289">
                <a:moveTo>
                  <a:pt x="4153013" y="3372833"/>
                </a:moveTo>
                <a:lnTo>
                  <a:pt x="4153667" y="4936185"/>
                </a:lnTo>
                <a:cubicBezTo>
                  <a:pt x="3722414" y="4936185"/>
                  <a:pt x="3370878" y="4586161"/>
                  <a:pt x="3370878" y="4153856"/>
                </a:cubicBezTo>
                <a:cubicBezTo>
                  <a:pt x="3370878" y="3722857"/>
                  <a:pt x="3721761" y="3372833"/>
                  <a:pt x="4153013" y="3372833"/>
                </a:cubicBezTo>
                <a:close/>
                <a:moveTo>
                  <a:pt x="4150404" y="1696497"/>
                </a:moveTo>
                <a:lnTo>
                  <a:pt x="4151057" y="2639475"/>
                </a:lnTo>
                <a:cubicBezTo>
                  <a:pt x="3316116" y="2641434"/>
                  <a:pt x="2639155" y="3319281"/>
                  <a:pt x="2639808" y="4155162"/>
                </a:cubicBezTo>
                <a:cubicBezTo>
                  <a:pt x="2639808" y="4990390"/>
                  <a:pt x="3318075" y="5668237"/>
                  <a:pt x="4153016" y="5667584"/>
                </a:cubicBezTo>
                <a:lnTo>
                  <a:pt x="4153668" y="6611868"/>
                </a:lnTo>
                <a:cubicBezTo>
                  <a:pt x="2799746" y="6612521"/>
                  <a:pt x="1695849" y="5510856"/>
                  <a:pt x="1695196" y="4156468"/>
                </a:cubicBezTo>
                <a:cubicBezTo>
                  <a:pt x="1694543" y="2800774"/>
                  <a:pt x="2796482" y="1697803"/>
                  <a:pt x="4150404" y="1696497"/>
                </a:cubicBezTo>
                <a:close/>
                <a:moveTo>
                  <a:pt x="4152893" y="0"/>
                </a:moveTo>
                <a:lnTo>
                  <a:pt x="4153546" y="943213"/>
                </a:lnTo>
                <a:cubicBezTo>
                  <a:pt x="2383536" y="945173"/>
                  <a:pt x="943485" y="2386120"/>
                  <a:pt x="944791" y="4157583"/>
                </a:cubicBezTo>
                <a:cubicBezTo>
                  <a:pt x="946098" y="5926433"/>
                  <a:pt x="2387457" y="7366074"/>
                  <a:pt x="4158120" y="7364768"/>
                </a:cubicBezTo>
                <a:lnTo>
                  <a:pt x="4159426" y="8309287"/>
                </a:lnTo>
                <a:cubicBezTo>
                  <a:pt x="1868019" y="8311900"/>
                  <a:pt x="1962" y="6448336"/>
                  <a:pt x="2" y="4157583"/>
                </a:cubicBezTo>
                <a:cubicBezTo>
                  <a:pt x="-1958" y="1865524"/>
                  <a:pt x="1861485" y="1960"/>
                  <a:pt x="4152893" y="0"/>
                </a:cubicBezTo>
                <a:close/>
              </a:path>
            </a:pathLst>
          </a:custGeom>
          <a:solidFill>
            <a:schemeClr val="accent4"/>
          </a:solidFill>
          <a:ln>
            <a:noFill/>
          </a:ln>
          <a:effectLst/>
        </p:spPr>
        <p:txBody>
          <a:bodyPr wrap="square" anchor="ctr">
            <a:noAutofit/>
          </a:bodyPr>
          <a:lstStyle/>
          <a:p>
            <a:endParaRPr lang="en-US" sz="3200" dirty="0"/>
          </a:p>
        </p:txBody>
      </p:sp>
      <p:sp>
        <p:nvSpPr>
          <p:cNvPr id="16" name="Freeform 9">
            <a:extLst>
              <a:ext uri="{FF2B5EF4-FFF2-40B4-BE49-F238E27FC236}">
                <a16:creationId xmlns:a16="http://schemas.microsoft.com/office/drawing/2014/main" id="{82EDB764-2734-40AC-BE4F-0EDCEDC76151}"/>
              </a:ext>
            </a:extLst>
          </p:cNvPr>
          <p:cNvSpPr>
            <a:spLocks noChangeArrowheads="1"/>
          </p:cNvSpPr>
          <p:nvPr/>
        </p:nvSpPr>
        <p:spPr bwMode="auto">
          <a:xfrm rot="5400000">
            <a:off x="4731045" y="2818684"/>
            <a:ext cx="106877" cy="2319116"/>
          </a:xfrm>
          <a:custGeom>
            <a:avLst/>
            <a:gdLst>
              <a:gd name="T0" fmla="*/ 0 w 367"/>
              <a:gd name="T1" fmla="*/ 250 h 7944"/>
              <a:gd name="T2" fmla="*/ 0 w 367"/>
              <a:gd name="T3" fmla="*/ 250 h 7944"/>
              <a:gd name="T4" fmla="*/ 183 w 367"/>
              <a:gd name="T5" fmla="*/ 0 h 7944"/>
              <a:gd name="T6" fmla="*/ 183 w 367"/>
              <a:gd name="T7" fmla="*/ 0 h 7944"/>
              <a:gd name="T8" fmla="*/ 366 w 367"/>
              <a:gd name="T9" fmla="*/ 250 h 7944"/>
              <a:gd name="T10" fmla="*/ 366 w 367"/>
              <a:gd name="T11" fmla="*/ 7693 h 7944"/>
              <a:gd name="T12" fmla="*/ 366 w 367"/>
              <a:gd name="T13" fmla="*/ 7693 h 7944"/>
              <a:gd name="T14" fmla="*/ 183 w 367"/>
              <a:gd name="T15" fmla="*/ 7943 h 7944"/>
              <a:gd name="T16" fmla="*/ 183 w 367"/>
              <a:gd name="T17" fmla="*/ 7943 h 7944"/>
              <a:gd name="T18" fmla="*/ 0 w 367"/>
              <a:gd name="T19" fmla="*/ 7693 h 7944"/>
              <a:gd name="T20" fmla="*/ 0 w 367"/>
              <a:gd name="T21" fmla="*/ 250 h 7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7944">
                <a:moveTo>
                  <a:pt x="0" y="250"/>
                </a:moveTo>
                <a:lnTo>
                  <a:pt x="0" y="250"/>
                </a:lnTo>
                <a:cubicBezTo>
                  <a:pt x="0" y="111"/>
                  <a:pt x="82" y="0"/>
                  <a:pt x="183" y="0"/>
                </a:cubicBezTo>
                <a:lnTo>
                  <a:pt x="183" y="0"/>
                </a:lnTo>
                <a:cubicBezTo>
                  <a:pt x="284" y="0"/>
                  <a:pt x="366" y="111"/>
                  <a:pt x="366" y="250"/>
                </a:cubicBezTo>
                <a:lnTo>
                  <a:pt x="366" y="7693"/>
                </a:lnTo>
                <a:lnTo>
                  <a:pt x="366" y="7693"/>
                </a:lnTo>
                <a:cubicBezTo>
                  <a:pt x="366" y="7831"/>
                  <a:pt x="284" y="7943"/>
                  <a:pt x="183" y="7943"/>
                </a:cubicBezTo>
                <a:lnTo>
                  <a:pt x="183" y="7943"/>
                </a:lnTo>
                <a:cubicBezTo>
                  <a:pt x="82" y="7943"/>
                  <a:pt x="0" y="7831"/>
                  <a:pt x="0" y="7693"/>
                </a:cubicBezTo>
                <a:lnTo>
                  <a:pt x="0" y="250"/>
                </a:lnTo>
              </a:path>
            </a:pathLst>
          </a:custGeom>
          <a:solidFill>
            <a:schemeClr val="bg1">
              <a:lumMod val="8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17" name="Teardrop 16">
            <a:extLst>
              <a:ext uri="{FF2B5EF4-FFF2-40B4-BE49-F238E27FC236}">
                <a16:creationId xmlns:a16="http://schemas.microsoft.com/office/drawing/2014/main" id="{BEEFCB45-9D47-4E5A-A390-127CFB64AAAB}"/>
              </a:ext>
            </a:extLst>
          </p:cNvPr>
          <p:cNvSpPr/>
          <p:nvPr/>
        </p:nvSpPr>
        <p:spPr>
          <a:xfrm rot="2684498">
            <a:off x="5522928" y="3584636"/>
            <a:ext cx="759858" cy="803032"/>
          </a:xfrm>
          <a:prstGeom prst="teardrop">
            <a:avLst>
              <a:gd name="adj" fmla="val 29107"/>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 name="Freeform 9">
            <a:extLst>
              <a:ext uri="{FF2B5EF4-FFF2-40B4-BE49-F238E27FC236}">
                <a16:creationId xmlns:a16="http://schemas.microsoft.com/office/drawing/2014/main" id="{C0BB502E-A825-4642-B76B-393E881055CE}"/>
              </a:ext>
            </a:extLst>
          </p:cNvPr>
          <p:cNvSpPr>
            <a:spLocks noChangeArrowheads="1"/>
          </p:cNvSpPr>
          <p:nvPr/>
        </p:nvSpPr>
        <p:spPr bwMode="auto">
          <a:xfrm rot="3600000">
            <a:off x="4523045" y="2050492"/>
            <a:ext cx="106877" cy="2319116"/>
          </a:xfrm>
          <a:custGeom>
            <a:avLst/>
            <a:gdLst>
              <a:gd name="T0" fmla="*/ 0 w 367"/>
              <a:gd name="T1" fmla="*/ 250 h 7944"/>
              <a:gd name="T2" fmla="*/ 0 w 367"/>
              <a:gd name="T3" fmla="*/ 250 h 7944"/>
              <a:gd name="T4" fmla="*/ 183 w 367"/>
              <a:gd name="T5" fmla="*/ 0 h 7944"/>
              <a:gd name="T6" fmla="*/ 183 w 367"/>
              <a:gd name="T7" fmla="*/ 0 h 7944"/>
              <a:gd name="T8" fmla="*/ 366 w 367"/>
              <a:gd name="T9" fmla="*/ 250 h 7944"/>
              <a:gd name="T10" fmla="*/ 366 w 367"/>
              <a:gd name="T11" fmla="*/ 7693 h 7944"/>
              <a:gd name="T12" fmla="*/ 366 w 367"/>
              <a:gd name="T13" fmla="*/ 7693 h 7944"/>
              <a:gd name="T14" fmla="*/ 183 w 367"/>
              <a:gd name="T15" fmla="*/ 7943 h 7944"/>
              <a:gd name="T16" fmla="*/ 183 w 367"/>
              <a:gd name="T17" fmla="*/ 7943 h 7944"/>
              <a:gd name="T18" fmla="*/ 0 w 367"/>
              <a:gd name="T19" fmla="*/ 7693 h 7944"/>
              <a:gd name="T20" fmla="*/ 0 w 367"/>
              <a:gd name="T21" fmla="*/ 250 h 7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7944">
                <a:moveTo>
                  <a:pt x="0" y="250"/>
                </a:moveTo>
                <a:lnTo>
                  <a:pt x="0" y="250"/>
                </a:lnTo>
                <a:cubicBezTo>
                  <a:pt x="0" y="111"/>
                  <a:pt x="82" y="0"/>
                  <a:pt x="183" y="0"/>
                </a:cubicBezTo>
                <a:lnTo>
                  <a:pt x="183" y="0"/>
                </a:lnTo>
                <a:cubicBezTo>
                  <a:pt x="284" y="0"/>
                  <a:pt x="366" y="111"/>
                  <a:pt x="366" y="250"/>
                </a:cubicBezTo>
                <a:lnTo>
                  <a:pt x="366" y="7693"/>
                </a:lnTo>
                <a:lnTo>
                  <a:pt x="366" y="7693"/>
                </a:lnTo>
                <a:cubicBezTo>
                  <a:pt x="366" y="7831"/>
                  <a:pt x="284" y="7943"/>
                  <a:pt x="183" y="7943"/>
                </a:cubicBezTo>
                <a:lnTo>
                  <a:pt x="183" y="7943"/>
                </a:lnTo>
                <a:cubicBezTo>
                  <a:pt x="82" y="7943"/>
                  <a:pt x="0" y="7831"/>
                  <a:pt x="0" y="7693"/>
                </a:cubicBezTo>
                <a:lnTo>
                  <a:pt x="0" y="250"/>
                </a:lnTo>
              </a:path>
            </a:pathLst>
          </a:custGeom>
          <a:solidFill>
            <a:schemeClr val="bg1">
              <a:lumMod val="8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19" name="Teardrop 18">
            <a:extLst>
              <a:ext uri="{FF2B5EF4-FFF2-40B4-BE49-F238E27FC236}">
                <a16:creationId xmlns:a16="http://schemas.microsoft.com/office/drawing/2014/main" id="{28A4BABC-C44F-4E0A-84C5-14C3650CD3D3}"/>
              </a:ext>
            </a:extLst>
          </p:cNvPr>
          <p:cNvSpPr/>
          <p:nvPr/>
        </p:nvSpPr>
        <p:spPr>
          <a:xfrm rot="884498">
            <a:off x="5169050" y="2256197"/>
            <a:ext cx="759858" cy="803032"/>
          </a:xfrm>
          <a:prstGeom prst="teardrop">
            <a:avLst>
              <a:gd name="adj" fmla="val 29107"/>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 name="Freeform 9">
            <a:extLst>
              <a:ext uri="{FF2B5EF4-FFF2-40B4-BE49-F238E27FC236}">
                <a16:creationId xmlns:a16="http://schemas.microsoft.com/office/drawing/2014/main" id="{0C770339-4119-4386-B136-C2C00221B171}"/>
              </a:ext>
            </a:extLst>
          </p:cNvPr>
          <p:cNvSpPr>
            <a:spLocks noChangeArrowheads="1"/>
          </p:cNvSpPr>
          <p:nvPr/>
        </p:nvSpPr>
        <p:spPr bwMode="auto">
          <a:xfrm rot="7200000">
            <a:off x="4524435" y="3553404"/>
            <a:ext cx="106877" cy="2319116"/>
          </a:xfrm>
          <a:custGeom>
            <a:avLst/>
            <a:gdLst>
              <a:gd name="T0" fmla="*/ 0 w 367"/>
              <a:gd name="T1" fmla="*/ 250 h 7944"/>
              <a:gd name="T2" fmla="*/ 0 w 367"/>
              <a:gd name="T3" fmla="*/ 250 h 7944"/>
              <a:gd name="T4" fmla="*/ 183 w 367"/>
              <a:gd name="T5" fmla="*/ 0 h 7944"/>
              <a:gd name="T6" fmla="*/ 183 w 367"/>
              <a:gd name="T7" fmla="*/ 0 h 7944"/>
              <a:gd name="T8" fmla="*/ 366 w 367"/>
              <a:gd name="T9" fmla="*/ 250 h 7944"/>
              <a:gd name="T10" fmla="*/ 366 w 367"/>
              <a:gd name="T11" fmla="*/ 7693 h 7944"/>
              <a:gd name="T12" fmla="*/ 366 w 367"/>
              <a:gd name="T13" fmla="*/ 7693 h 7944"/>
              <a:gd name="T14" fmla="*/ 183 w 367"/>
              <a:gd name="T15" fmla="*/ 7943 h 7944"/>
              <a:gd name="T16" fmla="*/ 183 w 367"/>
              <a:gd name="T17" fmla="*/ 7943 h 7944"/>
              <a:gd name="T18" fmla="*/ 0 w 367"/>
              <a:gd name="T19" fmla="*/ 7693 h 7944"/>
              <a:gd name="T20" fmla="*/ 0 w 367"/>
              <a:gd name="T21" fmla="*/ 250 h 7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7944">
                <a:moveTo>
                  <a:pt x="0" y="250"/>
                </a:moveTo>
                <a:lnTo>
                  <a:pt x="0" y="250"/>
                </a:lnTo>
                <a:cubicBezTo>
                  <a:pt x="0" y="111"/>
                  <a:pt x="82" y="0"/>
                  <a:pt x="183" y="0"/>
                </a:cubicBezTo>
                <a:lnTo>
                  <a:pt x="183" y="0"/>
                </a:lnTo>
                <a:cubicBezTo>
                  <a:pt x="284" y="0"/>
                  <a:pt x="366" y="111"/>
                  <a:pt x="366" y="250"/>
                </a:cubicBezTo>
                <a:lnTo>
                  <a:pt x="366" y="7693"/>
                </a:lnTo>
                <a:lnTo>
                  <a:pt x="366" y="7693"/>
                </a:lnTo>
                <a:cubicBezTo>
                  <a:pt x="366" y="7831"/>
                  <a:pt x="284" y="7943"/>
                  <a:pt x="183" y="7943"/>
                </a:cubicBezTo>
                <a:lnTo>
                  <a:pt x="183" y="7943"/>
                </a:lnTo>
                <a:cubicBezTo>
                  <a:pt x="82" y="7943"/>
                  <a:pt x="0" y="7831"/>
                  <a:pt x="0" y="7693"/>
                </a:cubicBezTo>
                <a:lnTo>
                  <a:pt x="0" y="250"/>
                </a:lnTo>
              </a:path>
            </a:pathLst>
          </a:custGeom>
          <a:solidFill>
            <a:schemeClr val="bg1">
              <a:lumMod val="8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21" name="Teardrop 20">
            <a:extLst>
              <a:ext uri="{FF2B5EF4-FFF2-40B4-BE49-F238E27FC236}">
                <a16:creationId xmlns:a16="http://schemas.microsoft.com/office/drawing/2014/main" id="{EBF7CE59-CDC1-4858-B02D-31EF9A581C7A}"/>
              </a:ext>
            </a:extLst>
          </p:cNvPr>
          <p:cNvSpPr/>
          <p:nvPr/>
        </p:nvSpPr>
        <p:spPr>
          <a:xfrm rot="4484498">
            <a:off x="5162529" y="4877483"/>
            <a:ext cx="759858" cy="803032"/>
          </a:xfrm>
          <a:prstGeom prst="teardrop">
            <a:avLst>
              <a:gd name="adj" fmla="val 29107"/>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Tree>
    <p:extLst>
      <p:ext uri="{BB962C8B-B14F-4D97-AF65-F5344CB8AC3E}">
        <p14:creationId xmlns:p14="http://schemas.microsoft.com/office/powerpoint/2010/main" val="71907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goals, business, startup, presentation, infographics, free, editable template, template, pitch, graphs, charts, diagrams, tables, data, slides, layout, concept, idea, inspiration, download, Google Slides"/>
  <p:tag name="DESCRIPTION" val="Reach your company's goals and milestones by means of proper planning and communication. This fully editable Goals Infographic presentation template will help you to set realistic goals by the use of diagrams and and visual timelines."/>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1131</Words>
  <Application>Microsoft Office PowerPoint</Application>
  <PresentationFormat>Widescreen</PresentationFormat>
  <Paragraphs>139</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Bahnschrift</vt:lpstr>
      <vt:lpstr>Bahnschrift SemiBold</vt:lpstr>
      <vt:lpstr>Calibri</vt:lpstr>
      <vt:lpstr>Montserrat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68</cp:revision>
  <dcterms:created xsi:type="dcterms:W3CDTF">2020-04-19T22:46:17Z</dcterms:created>
  <dcterms:modified xsi:type="dcterms:W3CDTF">2020-05-15T13:14:25Z</dcterms:modified>
  <cp:category>Business Concepts</cp:category>
</cp:coreProperties>
</file>