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1"/>
  </p:notesMasterIdLst>
  <p:sldIdLst>
    <p:sldId id="277" r:id="rId2"/>
    <p:sldId id="278" r:id="rId3"/>
    <p:sldId id="279" r:id="rId4"/>
    <p:sldId id="256" r:id="rId5"/>
    <p:sldId id="283" r:id="rId6"/>
    <p:sldId id="274" r:id="rId7"/>
    <p:sldId id="286" r:id="rId8"/>
    <p:sldId id="290" r:id="rId9"/>
    <p:sldId id="284" r:id="rId10"/>
    <p:sldId id="285" r:id="rId11"/>
    <p:sldId id="289" r:id="rId12"/>
    <p:sldId id="293" r:id="rId13"/>
    <p:sldId id="288" r:id="rId14"/>
    <p:sldId id="291" r:id="rId15"/>
    <p:sldId id="287" r:id="rId16"/>
    <p:sldId id="294" r:id="rId17"/>
    <p:sldId id="292" r:id="rId18"/>
    <p:sldId id="281" r:id="rId19"/>
    <p:sldId id="282"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989571545393718"/>
          <c:h val="1"/>
        </c:manualLayout>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C69-451B-9BFC-317C1CEE49E6}"/>
              </c:ext>
            </c:extLst>
          </c:dPt>
          <c:dPt>
            <c:idx val="1"/>
            <c:bubble3D val="0"/>
            <c:spPr>
              <a:solidFill>
                <a:schemeClr val="accent1">
                  <a:lumMod val="75000"/>
                </a:schemeClr>
              </a:solidFill>
              <a:ln w="19050">
                <a:noFill/>
              </a:ln>
              <a:effectLst/>
            </c:spPr>
            <c:extLst>
              <c:ext xmlns:c16="http://schemas.microsoft.com/office/drawing/2014/chart" uri="{C3380CC4-5D6E-409C-BE32-E72D297353CC}">
                <c16:uniqueId val="{00000003-9C69-451B-9BFC-317C1CEE49E6}"/>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9C69-451B-9BFC-317C1CEE49E6}"/>
              </c:ext>
            </c:extLst>
          </c:dPt>
          <c:cat>
            <c:strRef>
              <c:f>Sheet1!$A$2:$A$4</c:f>
              <c:strCache>
                <c:ptCount val="3"/>
                <c:pt idx="0">
                  <c:v>1st Qtr</c:v>
                </c:pt>
                <c:pt idx="1">
                  <c:v>2nd Qtr</c:v>
                </c:pt>
                <c:pt idx="2">
                  <c:v>3rd Qtr</c:v>
                </c:pt>
              </c:strCache>
            </c:strRef>
          </c:cat>
          <c:val>
            <c:numRef>
              <c:f>Sheet1!$B$2:$B$4</c:f>
              <c:numCache>
                <c:formatCode>General</c:formatCode>
                <c:ptCount val="3"/>
                <c:pt idx="0">
                  <c:v>2</c:v>
                </c:pt>
                <c:pt idx="1">
                  <c:v>1</c:v>
                </c:pt>
                <c:pt idx="2">
                  <c:v>2</c:v>
                </c:pt>
              </c:numCache>
            </c:numRef>
          </c:val>
          <c:extLst>
            <c:ext xmlns:c16="http://schemas.microsoft.com/office/drawing/2014/chart" uri="{C3380CC4-5D6E-409C-BE32-E72D297353CC}">
              <c16:uniqueId val="{00000006-9C69-451B-9BFC-317C1CEE49E6}"/>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989571545393718"/>
          <c:h val="1"/>
        </c:manualLayout>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4F92-436B-AB59-6B3B471B56C5}"/>
              </c:ext>
            </c:extLst>
          </c:dPt>
          <c:dPt>
            <c:idx val="1"/>
            <c:bubble3D val="0"/>
            <c:spPr>
              <a:solidFill>
                <a:schemeClr val="accent3">
                  <a:lumMod val="75000"/>
                </a:schemeClr>
              </a:solidFill>
              <a:ln w="19050">
                <a:noFill/>
              </a:ln>
              <a:effectLst/>
            </c:spPr>
            <c:extLst>
              <c:ext xmlns:c16="http://schemas.microsoft.com/office/drawing/2014/chart" uri="{C3380CC4-5D6E-409C-BE32-E72D297353CC}">
                <c16:uniqueId val="{00000003-4F92-436B-AB59-6B3B471B56C5}"/>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4F92-436B-AB59-6B3B471B56C5}"/>
              </c:ext>
            </c:extLst>
          </c:dPt>
          <c:cat>
            <c:strRef>
              <c:f>Sheet1!$A$2:$A$4</c:f>
              <c:strCache>
                <c:ptCount val="3"/>
                <c:pt idx="0">
                  <c:v>1st Qtr</c:v>
                </c:pt>
                <c:pt idx="1">
                  <c:v>2nd Qtr</c:v>
                </c:pt>
                <c:pt idx="2">
                  <c:v>3rd Qtr</c:v>
                </c:pt>
              </c:strCache>
            </c:strRef>
          </c:cat>
          <c:val>
            <c:numRef>
              <c:f>Sheet1!$B$2:$B$4</c:f>
              <c:numCache>
                <c:formatCode>General</c:formatCode>
                <c:ptCount val="3"/>
                <c:pt idx="0">
                  <c:v>2</c:v>
                </c:pt>
                <c:pt idx="1">
                  <c:v>1</c:v>
                </c:pt>
                <c:pt idx="2">
                  <c:v>2</c:v>
                </c:pt>
              </c:numCache>
            </c:numRef>
          </c:val>
          <c:extLst>
            <c:ext xmlns:c16="http://schemas.microsoft.com/office/drawing/2014/chart" uri="{C3380CC4-5D6E-409C-BE32-E72D297353CC}">
              <c16:uniqueId val="{00000006-4F92-436B-AB59-6B3B471B56C5}"/>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989571545393718"/>
          <c:h val="1"/>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B187-449F-88FD-AEE1C2C8E16D}"/>
              </c:ext>
            </c:extLst>
          </c:dPt>
          <c:dPt>
            <c:idx val="1"/>
            <c:bubble3D val="0"/>
            <c:spPr>
              <a:solidFill>
                <a:schemeClr val="accent5">
                  <a:lumMod val="75000"/>
                </a:schemeClr>
              </a:solidFill>
              <a:ln w="19050">
                <a:noFill/>
              </a:ln>
              <a:effectLst/>
            </c:spPr>
            <c:extLst>
              <c:ext xmlns:c16="http://schemas.microsoft.com/office/drawing/2014/chart" uri="{C3380CC4-5D6E-409C-BE32-E72D297353CC}">
                <c16:uniqueId val="{00000003-B187-449F-88FD-AEE1C2C8E16D}"/>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B187-449F-88FD-AEE1C2C8E16D}"/>
              </c:ext>
            </c:extLst>
          </c:dPt>
          <c:cat>
            <c:strRef>
              <c:f>Sheet1!$A$2:$A$4</c:f>
              <c:strCache>
                <c:ptCount val="3"/>
                <c:pt idx="0">
                  <c:v>1st Qtr</c:v>
                </c:pt>
                <c:pt idx="1">
                  <c:v>2nd Qtr</c:v>
                </c:pt>
                <c:pt idx="2">
                  <c:v>3rd Qtr</c:v>
                </c:pt>
              </c:strCache>
            </c:strRef>
          </c:cat>
          <c:val>
            <c:numRef>
              <c:f>Sheet1!$B$2:$B$4</c:f>
              <c:numCache>
                <c:formatCode>General</c:formatCode>
                <c:ptCount val="3"/>
                <c:pt idx="0">
                  <c:v>2</c:v>
                </c:pt>
                <c:pt idx="1">
                  <c:v>1</c:v>
                </c:pt>
                <c:pt idx="2">
                  <c:v>2</c:v>
                </c:pt>
              </c:numCache>
            </c:numRef>
          </c:val>
          <c:extLst>
            <c:ext xmlns:c16="http://schemas.microsoft.com/office/drawing/2014/chart" uri="{C3380CC4-5D6E-409C-BE32-E72D297353CC}">
              <c16:uniqueId val="{00000006-B187-449F-88FD-AEE1C2C8E16D}"/>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989571545393718"/>
          <c:h val="1"/>
        </c:manualLayout>
      </c:layout>
      <c:doughnut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FFA7-440A-A241-FEC125C7A773}"/>
              </c:ext>
            </c:extLst>
          </c:dPt>
          <c:dPt>
            <c:idx val="1"/>
            <c:bubble3D val="0"/>
            <c:spPr>
              <a:solidFill>
                <a:schemeClr val="accent4">
                  <a:lumMod val="75000"/>
                </a:schemeClr>
              </a:solidFill>
              <a:ln w="19050">
                <a:noFill/>
              </a:ln>
              <a:effectLst/>
            </c:spPr>
            <c:extLst>
              <c:ext xmlns:c16="http://schemas.microsoft.com/office/drawing/2014/chart" uri="{C3380CC4-5D6E-409C-BE32-E72D297353CC}">
                <c16:uniqueId val="{00000003-FFA7-440A-A241-FEC125C7A773}"/>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FFA7-440A-A241-FEC125C7A773}"/>
              </c:ext>
            </c:extLst>
          </c:dPt>
          <c:cat>
            <c:strRef>
              <c:f>Sheet1!$A$2:$A$4</c:f>
              <c:strCache>
                <c:ptCount val="3"/>
                <c:pt idx="0">
                  <c:v>1st Qtr</c:v>
                </c:pt>
                <c:pt idx="1">
                  <c:v>2nd Qtr</c:v>
                </c:pt>
                <c:pt idx="2">
                  <c:v>3rd Qtr</c:v>
                </c:pt>
              </c:strCache>
            </c:strRef>
          </c:cat>
          <c:val>
            <c:numRef>
              <c:f>Sheet1!$B$2:$B$4</c:f>
              <c:numCache>
                <c:formatCode>General</c:formatCode>
                <c:ptCount val="3"/>
                <c:pt idx="0">
                  <c:v>2</c:v>
                </c:pt>
                <c:pt idx="1">
                  <c:v>1</c:v>
                </c:pt>
                <c:pt idx="2">
                  <c:v>2</c:v>
                </c:pt>
              </c:numCache>
            </c:numRef>
          </c:val>
          <c:extLst>
            <c:ext xmlns:c16="http://schemas.microsoft.com/office/drawing/2014/chart" uri="{C3380CC4-5D6E-409C-BE32-E72D297353CC}">
              <c16:uniqueId val="{00000006-FFA7-440A-A241-FEC125C7A773}"/>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989571545393718"/>
          <c:h val="1"/>
        </c:manualLayout>
      </c:layout>
      <c:doughnutChart>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9C29-42FF-B90E-C31ADFD9424E}"/>
              </c:ext>
            </c:extLst>
          </c:dPt>
          <c:dPt>
            <c:idx val="1"/>
            <c:bubble3D val="0"/>
            <c:spPr>
              <a:solidFill>
                <a:schemeClr val="accent2">
                  <a:lumMod val="75000"/>
                </a:schemeClr>
              </a:solidFill>
              <a:ln w="19050">
                <a:noFill/>
              </a:ln>
              <a:effectLst/>
            </c:spPr>
            <c:extLst>
              <c:ext xmlns:c16="http://schemas.microsoft.com/office/drawing/2014/chart" uri="{C3380CC4-5D6E-409C-BE32-E72D297353CC}">
                <c16:uniqueId val="{00000003-9C29-42FF-B90E-C31ADFD9424E}"/>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9C29-42FF-B90E-C31ADFD9424E}"/>
              </c:ext>
            </c:extLst>
          </c:dPt>
          <c:cat>
            <c:strRef>
              <c:f>Sheet1!$A$2:$A$4</c:f>
              <c:strCache>
                <c:ptCount val="3"/>
                <c:pt idx="0">
                  <c:v>1st Qtr</c:v>
                </c:pt>
                <c:pt idx="1">
                  <c:v>2nd Qtr</c:v>
                </c:pt>
                <c:pt idx="2">
                  <c:v>3rd Qtr</c:v>
                </c:pt>
              </c:strCache>
            </c:strRef>
          </c:cat>
          <c:val>
            <c:numRef>
              <c:f>Sheet1!$B$2:$B$4</c:f>
              <c:numCache>
                <c:formatCode>General</c:formatCode>
                <c:ptCount val="3"/>
                <c:pt idx="0">
                  <c:v>2</c:v>
                </c:pt>
                <c:pt idx="1">
                  <c:v>1</c:v>
                </c:pt>
                <c:pt idx="2">
                  <c:v>2</c:v>
                </c:pt>
              </c:numCache>
            </c:numRef>
          </c:val>
          <c:extLst>
            <c:ext xmlns:c16="http://schemas.microsoft.com/office/drawing/2014/chart" uri="{C3380CC4-5D6E-409C-BE32-E72D297353CC}">
              <c16:uniqueId val="{00000006-9C29-42FF-B90E-C31ADFD9424E}"/>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7.svg"/><Relationship Id="rId5" Type="http://schemas.openxmlformats.org/officeDocument/2006/relationships/image" Target="../media/image15.sv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8.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7.svg"/><Relationship Id="rId5" Type="http://schemas.openxmlformats.org/officeDocument/2006/relationships/image" Target="../media/image30.svg"/><Relationship Id="rId10" Type="http://schemas.openxmlformats.org/officeDocument/2006/relationships/image" Target="../media/image16.png"/><Relationship Id="rId4" Type="http://schemas.openxmlformats.org/officeDocument/2006/relationships/image" Target="../media/image29.png"/><Relationship Id="rId9" Type="http://schemas.openxmlformats.org/officeDocument/2006/relationships/image" Target="../media/image11.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7.svg"/><Relationship Id="rId5" Type="http://schemas.openxmlformats.org/officeDocument/2006/relationships/image" Target="../media/image15.sv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2E55-4E92-4B41-8A4F-C2962392012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06A115C-CD8B-4080-B972-8CDFAECFFA7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C607CA3-8586-424F-9C6B-F0B3048D04B4}"/>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7C292E21-374B-471B-BDB1-872D15ED6FA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BE74003-9398-4B58-89B6-C16C9486643C}"/>
              </a:ext>
            </a:extLst>
          </p:cNvPr>
          <p:cNvSpPr>
            <a:spLocks noGrp="1"/>
          </p:cNvSpPr>
          <p:nvPr>
            <p:ph type="body" sz="quarter" idx="13"/>
          </p:nvPr>
        </p:nvSpPr>
        <p:spPr/>
        <p:txBody>
          <a:bodyPr/>
          <a:lstStyle/>
          <a:p>
            <a:endParaRPr lang="en-ZA"/>
          </a:p>
        </p:txBody>
      </p:sp>
      <p:grpSp>
        <p:nvGrpSpPr>
          <p:cNvPr id="47" name="Group 46">
            <a:extLst>
              <a:ext uri="{FF2B5EF4-FFF2-40B4-BE49-F238E27FC236}">
                <a16:creationId xmlns:a16="http://schemas.microsoft.com/office/drawing/2014/main" id="{B74CFDD6-1182-4257-BD62-C84273656A6B}"/>
              </a:ext>
            </a:extLst>
          </p:cNvPr>
          <p:cNvGrpSpPr/>
          <p:nvPr/>
        </p:nvGrpSpPr>
        <p:grpSpPr>
          <a:xfrm>
            <a:off x="1819276" y="1831275"/>
            <a:ext cx="7886700" cy="4206361"/>
            <a:chOff x="2616146" y="993455"/>
            <a:chExt cx="5203917" cy="3746900"/>
          </a:xfrm>
        </p:grpSpPr>
        <p:sp>
          <p:nvSpPr>
            <p:cNvPr id="27" name="Rectangle 26">
              <a:extLst>
                <a:ext uri="{FF2B5EF4-FFF2-40B4-BE49-F238E27FC236}">
                  <a16:creationId xmlns:a16="http://schemas.microsoft.com/office/drawing/2014/main" id="{DBBBA43C-0266-4F7F-BCD4-1660375EA5F0}"/>
                </a:ext>
              </a:extLst>
            </p:cNvPr>
            <p:cNvSpPr/>
            <p:nvPr/>
          </p:nvSpPr>
          <p:spPr>
            <a:xfrm>
              <a:off x="2616146" y="993455"/>
              <a:ext cx="640229" cy="640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28" name="Rectangle 27">
              <a:extLst>
                <a:ext uri="{FF2B5EF4-FFF2-40B4-BE49-F238E27FC236}">
                  <a16:creationId xmlns:a16="http://schemas.microsoft.com/office/drawing/2014/main" id="{CBE73BB9-4533-45AB-9160-3B5BCB17770E}"/>
                </a:ext>
              </a:extLst>
            </p:cNvPr>
            <p:cNvSpPr/>
            <p:nvPr/>
          </p:nvSpPr>
          <p:spPr>
            <a:xfrm>
              <a:off x="2616146" y="1765014"/>
              <a:ext cx="640229" cy="640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29" name="Rectangle 28">
              <a:extLst>
                <a:ext uri="{FF2B5EF4-FFF2-40B4-BE49-F238E27FC236}">
                  <a16:creationId xmlns:a16="http://schemas.microsoft.com/office/drawing/2014/main" id="{C3D96AF9-A24B-4598-946D-642A805CD579}"/>
                </a:ext>
              </a:extLst>
            </p:cNvPr>
            <p:cNvSpPr/>
            <p:nvPr/>
          </p:nvSpPr>
          <p:spPr>
            <a:xfrm>
              <a:off x="2616146" y="2536573"/>
              <a:ext cx="640229" cy="6402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30" name="Rectangle 29">
              <a:extLst>
                <a:ext uri="{FF2B5EF4-FFF2-40B4-BE49-F238E27FC236}">
                  <a16:creationId xmlns:a16="http://schemas.microsoft.com/office/drawing/2014/main" id="{7473D0FC-4EDA-42F9-B173-36A3B81F026A}"/>
                </a:ext>
              </a:extLst>
            </p:cNvPr>
            <p:cNvSpPr/>
            <p:nvPr/>
          </p:nvSpPr>
          <p:spPr>
            <a:xfrm>
              <a:off x="2616146" y="3308131"/>
              <a:ext cx="640229" cy="6402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31" name="Rectangle 30">
              <a:extLst>
                <a:ext uri="{FF2B5EF4-FFF2-40B4-BE49-F238E27FC236}">
                  <a16:creationId xmlns:a16="http://schemas.microsoft.com/office/drawing/2014/main" id="{155B1882-8A86-4147-B53F-292EF406121C}"/>
                </a:ext>
              </a:extLst>
            </p:cNvPr>
            <p:cNvSpPr/>
            <p:nvPr/>
          </p:nvSpPr>
          <p:spPr>
            <a:xfrm>
              <a:off x="2616146" y="4079690"/>
              <a:ext cx="640229" cy="64022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32" name="TextBox 31">
              <a:extLst>
                <a:ext uri="{FF2B5EF4-FFF2-40B4-BE49-F238E27FC236}">
                  <a16:creationId xmlns:a16="http://schemas.microsoft.com/office/drawing/2014/main" id="{D8B918D0-0BB0-4B97-9A20-AE492A7316E4}"/>
                </a:ext>
              </a:extLst>
            </p:cNvPr>
            <p:cNvSpPr txBox="1"/>
            <p:nvPr/>
          </p:nvSpPr>
          <p:spPr>
            <a:xfrm>
              <a:off x="2762161" y="1005851"/>
              <a:ext cx="348201" cy="648269"/>
            </a:xfrm>
            <a:prstGeom prst="rect">
              <a:avLst/>
            </a:prstGeom>
            <a:noFill/>
          </p:spPr>
          <p:txBody>
            <a:bodyPr wrap="none" rtlCol="0" anchor="ctr">
              <a:spAutoFit/>
            </a:bodyPr>
            <a:lstStyle/>
            <a:p>
              <a:pPr algn="ctr"/>
              <a:r>
                <a:rPr lang="en-US" sz="4129" b="1" dirty="0">
                  <a:solidFill>
                    <a:schemeClr val="bg1"/>
                  </a:solidFill>
                  <a:latin typeface="+mj-lt"/>
                  <a:cs typeface="Poppins" pitchFamily="2" charset="77"/>
                </a:rPr>
                <a:t>A</a:t>
              </a:r>
            </a:p>
          </p:txBody>
        </p:sp>
        <p:sp>
          <p:nvSpPr>
            <p:cNvPr id="33" name="TextBox 32">
              <a:extLst>
                <a:ext uri="{FF2B5EF4-FFF2-40B4-BE49-F238E27FC236}">
                  <a16:creationId xmlns:a16="http://schemas.microsoft.com/office/drawing/2014/main" id="{7024FA45-4A33-4F34-BAF5-5AD3E26F6E8E}"/>
                </a:ext>
              </a:extLst>
            </p:cNvPr>
            <p:cNvSpPr txBox="1"/>
            <p:nvPr/>
          </p:nvSpPr>
          <p:spPr>
            <a:xfrm>
              <a:off x="2760575" y="1777410"/>
              <a:ext cx="351373" cy="648269"/>
            </a:xfrm>
            <a:prstGeom prst="rect">
              <a:avLst/>
            </a:prstGeom>
            <a:noFill/>
          </p:spPr>
          <p:txBody>
            <a:bodyPr wrap="none" rtlCol="0" anchor="ctr">
              <a:spAutoFit/>
            </a:bodyPr>
            <a:lstStyle/>
            <a:p>
              <a:pPr algn="ctr"/>
              <a:r>
                <a:rPr lang="en-US" sz="4129" b="1" dirty="0">
                  <a:solidFill>
                    <a:schemeClr val="bg1"/>
                  </a:solidFill>
                  <a:latin typeface="+mj-lt"/>
                  <a:cs typeface="Poppins" pitchFamily="2" charset="77"/>
                </a:rPr>
                <a:t>D</a:t>
              </a:r>
            </a:p>
          </p:txBody>
        </p:sp>
        <p:sp>
          <p:nvSpPr>
            <p:cNvPr id="34" name="TextBox 33">
              <a:extLst>
                <a:ext uri="{FF2B5EF4-FFF2-40B4-BE49-F238E27FC236}">
                  <a16:creationId xmlns:a16="http://schemas.microsoft.com/office/drawing/2014/main" id="{53CDEE97-01A6-49A7-B041-0537099863A5}"/>
                </a:ext>
              </a:extLst>
            </p:cNvPr>
            <p:cNvSpPr txBox="1"/>
            <p:nvPr/>
          </p:nvSpPr>
          <p:spPr>
            <a:xfrm>
              <a:off x="2763218" y="2548968"/>
              <a:ext cx="346085" cy="648269"/>
            </a:xfrm>
            <a:prstGeom prst="rect">
              <a:avLst/>
            </a:prstGeom>
            <a:noFill/>
          </p:spPr>
          <p:txBody>
            <a:bodyPr wrap="none" rtlCol="0" anchor="ctr">
              <a:spAutoFit/>
            </a:bodyPr>
            <a:lstStyle/>
            <a:p>
              <a:pPr algn="ctr"/>
              <a:r>
                <a:rPr lang="en-US" sz="4129" b="1" dirty="0">
                  <a:solidFill>
                    <a:schemeClr val="bg1"/>
                  </a:solidFill>
                  <a:latin typeface="+mj-lt"/>
                  <a:cs typeface="Poppins" pitchFamily="2" charset="77"/>
                </a:rPr>
                <a:t>K</a:t>
              </a:r>
            </a:p>
          </p:txBody>
        </p:sp>
        <p:sp>
          <p:nvSpPr>
            <p:cNvPr id="35" name="TextBox 34">
              <a:extLst>
                <a:ext uri="{FF2B5EF4-FFF2-40B4-BE49-F238E27FC236}">
                  <a16:creationId xmlns:a16="http://schemas.microsoft.com/office/drawing/2014/main" id="{8DEE8F8C-AADC-4F8E-9481-69960943A3B5}"/>
                </a:ext>
              </a:extLst>
            </p:cNvPr>
            <p:cNvSpPr txBox="1"/>
            <p:nvPr/>
          </p:nvSpPr>
          <p:spPr>
            <a:xfrm>
              <a:off x="2762161" y="3320527"/>
              <a:ext cx="348201" cy="648269"/>
            </a:xfrm>
            <a:prstGeom prst="rect">
              <a:avLst/>
            </a:prstGeom>
            <a:noFill/>
          </p:spPr>
          <p:txBody>
            <a:bodyPr wrap="none" rtlCol="0" anchor="ctr">
              <a:spAutoFit/>
            </a:bodyPr>
            <a:lstStyle/>
            <a:p>
              <a:pPr algn="ctr"/>
              <a:r>
                <a:rPr lang="en-US" sz="4129" b="1" dirty="0">
                  <a:solidFill>
                    <a:schemeClr val="bg1"/>
                  </a:solidFill>
                  <a:latin typeface="+mj-lt"/>
                  <a:cs typeface="Poppins" pitchFamily="2" charset="77"/>
                </a:rPr>
                <a:t>A</a:t>
              </a:r>
            </a:p>
          </p:txBody>
        </p:sp>
        <p:sp>
          <p:nvSpPr>
            <p:cNvPr id="36" name="TextBox 35">
              <a:extLst>
                <a:ext uri="{FF2B5EF4-FFF2-40B4-BE49-F238E27FC236}">
                  <a16:creationId xmlns:a16="http://schemas.microsoft.com/office/drawing/2014/main" id="{B1F384D8-B8E0-4A38-8809-9CF4F69AB837}"/>
                </a:ext>
              </a:extLst>
            </p:cNvPr>
            <p:cNvSpPr txBox="1"/>
            <p:nvPr/>
          </p:nvSpPr>
          <p:spPr>
            <a:xfrm>
              <a:off x="2761631" y="4092086"/>
              <a:ext cx="349258" cy="648269"/>
            </a:xfrm>
            <a:prstGeom prst="rect">
              <a:avLst/>
            </a:prstGeom>
            <a:noFill/>
          </p:spPr>
          <p:txBody>
            <a:bodyPr wrap="none" rtlCol="0" anchor="ctr">
              <a:spAutoFit/>
            </a:bodyPr>
            <a:lstStyle/>
            <a:p>
              <a:pPr algn="ctr"/>
              <a:r>
                <a:rPr lang="en-US" sz="4129" b="1" dirty="0">
                  <a:solidFill>
                    <a:schemeClr val="bg1"/>
                  </a:solidFill>
                  <a:latin typeface="+mj-lt"/>
                  <a:cs typeface="Poppins" pitchFamily="2" charset="77"/>
                </a:rPr>
                <a:t>R</a:t>
              </a:r>
            </a:p>
          </p:txBody>
        </p:sp>
        <p:sp>
          <p:nvSpPr>
            <p:cNvPr id="37" name="Rectangle 36">
              <a:extLst>
                <a:ext uri="{FF2B5EF4-FFF2-40B4-BE49-F238E27FC236}">
                  <a16:creationId xmlns:a16="http://schemas.microsoft.com/office/drawing/2014/main" id="{CF786231-E742-439E-BAF4-FD60806BFB76}"/>
                </a:ext>
              </a:extLst>
            </p:cNvPr>
            <p:cNvSpPr/>
            <p:nvPr/>
          </p:nvSpPr>
          <p:spPr>
            <a:xfrm>
              <a:off x="3258965" y="993455"/>
              <a:ext cx="4561098" cy="640229"/>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bg2">
                    <a:lumMod val="20000"/>
                    <a:lumOff val="80000"/>
                  </a:schemeClr>
                </a:solidFill>
                <a:latin typeface="Lato Light" panose="020F0502020204030203" pitchFamily="34" charset="0"/>
              </a:endParaRPr>
            </a:p>
          </p:txBody>
        </p:sp>
        <p:sp>
          <p:nvSpPr>
            <p:cNvPr id="38" name="Rectangle 37">
              <a:extLst>
                <a:ext uri="{FF2B5EF4-FFF2-40B4-BE49-F238E27FC236}">
                  <a16:creationId xmlns:a16="http://schemas.microsoft.com/office/drawing/2014/main" id="{13D722B7-5C36-4A47-AA73-9E3762406073}"/>
                </a:ext>
              </a:extLst>
            </p:cNvPr>
            <p:cNvSpPr/>
            <p:nvPr/>
          </p:nvSpPr>
          <p:spPr>
            <a:xfrm>
              <a:off x="3258965" y="1765014"/>
              <a:ext cx="4561098" cy="640229"/>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bg2">
                    <a:lumMod val="20000"/>
                    <a:lumOff val="80000"/>
                  </a:schemeClr>
                </a:solidFill>
                <a:latin typeface="Lato Light" panose="020F0502020204030203" pitchFamily="34" charset="0"/>
              </a:endParaRPr>
            </a:p>
          </p:txBody>
        </p:sp>
        <p:sp>
          <p:nvSpPr>
            <p:cNvPr id="39" name="Rectangle 38">
              <a:extLst>
                <a:ext uri="{FF2B5EF4-FFF2-40B4-BE49-F238E27FC236}">
                  <a16:creationId xmlns:a16="http://schemas.microsoft.com/office/drawing/2014/main" id="{459DC2F7-9936-40C5-887B-425836EF1D99}"/>
                </a:ext>
              </a:extLst>
            </p:cNvPr>
            <p:cNvSpPr/>
            <p:nvPr/>
          </p:nvSpPr>
          <p:spPr>
            <a:xfrm>
              <a:off x="3258965" y="2536573"/>
              <a:ext cx="4561098" cy="640229"/>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bg2">
                    <a:lumMod val="20000"/>
                    <a:lumOff val="80000"/>
                  </a:schemeClr>
                </a:solidFill>
                <a:latin typeface="Lato Light" panose="020F0502020204030203" pitchFamily="34" charset="0"/>
              </a:endParaRPr>
            </a:p>
          </p:txBody>
        </p:sp>
        <p:sp>
          <p:nvSpPr>
            <p:cNvPr id="40" name="Rectangle 39">
              <a:extLst>
                <a:ext uri="{FF2B5EF4-FFF2-40B4-BE49-F238E27FC236}">
                  <a16:creationId xmlns:a16="http://schemas.microsoft.com/office/drawing/2014/main" id="{1A7A045D-363B-4F4C-A7E2-EB8712E31249}"/>
                </a:ext>
              </a:extLst>
            </p:cNvPr>
            <p:cNvSpPr/>
            <p:nvPr/>
          </p:nvSpPr>
          <p:spPr>
            <a:xfrm>
              <a:off x="3258965" y="3308131"/>
              <a:ext cx="4561098" cy="640229"/>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bg2">
                    <a:lumMod val="20000"/>
                    <a:lumOff val="80000"/>
                  </a:schemeClr>
                </a:solidFill>
                <a:latin typeface="Lato Light" panose="020F0502020204030203" pitchFamily="34" charset="0"/>
              </a:endParaRPr>
            </a:p>
          </p:txBody>
        </p:sp>
        <p:sp>
          <p:nvSpPr>
            <p:cNvPr id="41" name="Rectangle 40">
              <a:extLst>
                <a:ext uri="{FF2B5EF4-FFF2-40B4-BE49-F238E27FC236}">
                  <a16:creationId xmlns:a16="http://schemas.microsoft.com/office/drawing/2014/main" id="{706C3B04-B894-47FA-B267-62E0D7E1B2AB}"/>
                </a:ext>
              </a:extLst>
            </p:cNvPr>
            <p:cNvSpPr/>
            <p:nvPr/>
          </p:nvSpPr>
          <p:spPr>
            <a:xfrm>
              <a:off x="3258965" y="4079690"/>
              <a:ext cx="4561098" cy="640229"/>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bg2">
                    <a:lumMod val="20000"/>
                    <a:lumOff val="80000"/>
                  </a:schemeClr>
                </a:solidFill>
                <a:latin typeface="Lato Light" panose="020F0502020204030203" pitchFamily="34" charset="0"/>
              </a:endParaRPr>
            </a:p>
          </p:txBody>
        </p:sp>
        <p:sp>
          <p:nvSpPr>
            <p:cNvPr id="42" name="TextBox 41">
              <a:extLst>
                <a:ext uri="{FF2B5EF4-FFF2-40B4-BE49-F238E27FC236}">
                  <a16:creationId xmlns:a16="http://schemas.microsoft.com/office/drawing/2014/main" id="{01833A8A-2200-43E1-BC90-5B46C515C3CA}"/>
                </a:ext>
              </a:extLst>
            </p:cNvPr>
            <p:cNvSpPr txBox="1"/>
            <p:nvPr/>
          </p:nvSpPr>
          <p:spPr>
            <a:xfrm>
              <a:off x="3499069" y="1162784"/>
              <a:ext cx="4320993" cy="301574"/>
            </a:xfrm>
            <a:prstGeom prst="rect">
              <a:avLst/>
            </a:prstGeom>
            <a:noFill/>
          </p:spPr>
          <p:txBody>
            <a:bodyPr wrap="square" rtlCol="0" anchor="ctr">
              <a:spAutoFit/>
            </a:bodyPr>
            <a:lstStyle/>
            <a:p>
              <a:r>
                <a:rPr lang="en-US" sz="1600" b="1" dirty="0">
                  <a:solidFill>
                    <a:schemeClr val="accent1">
                      <a:lumMod val="50000"/>
                    </a:schemeClr>
                  </a:solidFill>
                  <a:cs typeface="Poppins" pitchFamily="2" charset="77"/>
                </a:rPr>
                <a:t>AWARENESS</a:t>
              </a:r>
              <a:r>
                <a:rPr lang="en-US" sz="1600" b="1" dirty="0">
                  <a:solidFill>
                    <a:schemeClr val="tx2"/>
                  </a:solidFill>
                  <a:cs typeface="Poppins" pitchFamily="2" charset="77"/>
                </a:rPr>
                <a:t> OF THE NECESSITY FOR CHANGE</a:t>
              </a:r>
            </a:p>
          </p:txBody>
        </p:sp>
        <p:sp>
          <p:nvSpPr>
            <p:cNvPr id="43" name="TextBox 42">
              <a:extLst>
                <a:ext uri="{FF2B5EF4-FFF2-40B4-BE49-F238E27FC236}">
                  <a16:creationId xmlns:a16="http://schemas.microsoft.com/office/drawing/2014/main" id="{FF943E3E-0629-42C6-BD8D-812BB24889C7}"/>
                </a:ext>
              </a:extLst>
            </p:cNvPr>
            <p:cNvSpPr txBox="1"/>
            <p:nvPr/>
          </p:nvSpPr>
          <p:spPr>
            <a:xfrm>
              <a:off x="3499070" y="1934343"/>
              <a:ext cx="4320992" cy="301574"/>
            </a:xfrm>
            <a:prstGeom prst="rect">
              <a:avLst/>
            </a:prstGeom>
            <a:noFill/>
          </p:spPr>
          <p:txBody>
            <a:bodyPr wrap="square" rtlCol="0" anchor="ctr">
              <a:spAutoFit/>
            </a:bodyPr>
            <a:lstStyle/>
            <a:p>
              <a:r>
                <a:rPr lang="en-US" sz="1600" b="1" dirty="0">
                  <a:solidFill>
                    <a:schemeClr val="accent2">
                      <a:lumMod val="50000"/>
                    </a:schemeClr>
                  </a:solidFill>
                  <a:cs typeface="Poppins" pitchFamily="2" charset="77"/>
                </a:rPr>
                <a:t>DESIRE</a:t>
              </a:r>
              <a:r>
                <a:rPr lang="en-US" sz="1600" b="1" dirty="0">
                  <a:solidFill>
                    <a:schemeClr val="tx2"/>
                  </a:solidFill>
                  <a:cs typeface="Poppins" pitchFamily="2" charset="77"/>
                </a:rPr>
                <a:t> TO SUPPORT AND TAKE PART IN THE CHANGE</a:t>
              </a:r>
            </a:p>
          </p:txBody>
        </p:sp>
        <p:sp>
          <p:nvSpPr>
            <p:cNvPr id="44" name="TextBox 43">
              <a:extLst>
                <a:ext uri="{FF2B5EF4-FFF2-40B4-BE49-F238E27FC236}">
                  <a16:creationId xmlns:a16="http://schemas.microsoft.com/office/drawing/2014/main" id="{DF48C943-047B-4699-86CA-126309D67FFB}"/>
                </a:ext>
              </a:extLst>
            </p:cNvPr>
            <p:cNvSpPr txBox="1"/>
            <p:nvPr/>
          </p:nvSpPr>
          <p:spPr>
            <a:xfrm>
              <a:off x="3499069" y="2705901"/>
              <a:ext cx="4320992" cy="301574"/>
            </a:xfrm>
            <a:prstGeom prst="rect">
              <a:avLst/>
            </a:prstGeom>
            <a:noFill/>
          </p:spPr>
          <p:txBody>
            <a:bodyPr wrap="square" rtlCol="0" anchor="ctr">
              <a:spAutoFit/>
            </a:bodyPr>
            <a:lstStyle/>
            <a:p>
              <a:r>
                <a:rPr lang="en-US" sz="1600" b="1" dirty="0">
                  <a:solidFill>
                    <a:schemeClr val="accent3">
                      <a:lumMod val="50000"/>
                    </a:schemeClr>
                  </a:solidFill>
                  <a:cs typeface="Poppins" pitchFamily="2" charset="77"/>
                </a:rPr>
                <a:t>KNOWLEDGE</a:t>
              </a:r>
              <a:r>
                <a:rPr lang="en-US" sz="1600" b="1" dirty="0">
                  <a:solidFill>
                    <a:schemeClr val="tx2"/>
                  </a:solidFill>
                  <a:cs typeface="Poppins" pitchFamily="2" charset="77"/>
                </a:rPr>
                <a:t> OF HOW TO MAKE THE CHANGE HAPPEN</a:t>
              </a:r>
            </a:p>
          </p:txBody>
        </p:sp>
        <p:sp>
          <p:nvSpPr>
            <p:cNvPr id="45" name="TextBox 44">
              <a:extLst>
                <a:ext uri="{FF2B5EF4-FFF2-40B4-BE49-F238E27FC236}">
                  <a16:creationId xmlns:a16="http://schemas.microsoft.com/office/drawing/2014/main" id="{C276708B-5B7F-429C-9BA1-3736E3650617}"/>
                </a:ext>
              </a:extLst>
            </p:cNvPr>
            <p:cNvSpPr txBox="1"/>
            <p:nvPr/>
          </p:nvSpPr>
          <p:spPr>
            <a:xfrm>
              <a:off x="3499070" y="3477458"/>
              <a:ext cx="4320991" cy="301574"/>
            </a:xfrm>
            <a:prstGeom prst="rect">
              <a:avLst/>
            </a:prstGeom>
            <a:noFill/>
          </p:spPr>
          <p:txBody>
            <a:bodyPr wrap="square" rtlCol="0" anchor="ctr">
              <a:spAutoFit/>
            </a:bodyPr>
            <a:lstStyle/>
            <a:p>
              <a:r>
                <a:rPr lang="en-US" sz="1600" b="1" dirty="0">
                  <a:solidFill>
                    <a:schemeClr val="accent4">
                      <a:lumMod val="50000"/>
                    </a:schemeClr>
                  </a:solidFill>
                  <a:cs typeface="Poppins" pitchFamily="2" charset="77"/>
                </a:rPr>
                <a:t>ABILITY</a:t>
              </a:r>
              <a:r>
                <a:rPr lang="en-US" sz="1600" b="1" dirty="0">
                  <a:solidFill>
                    <a:schemeClr val="tx2"/>
                  </a:solidFill>
                  <a:cs typeface="Poppins" pitchFamily="2" charset="77"/>
                </a:rPr>
                <a:t> TO ESTABLISH SKILLS AND CONDUCT</a:t>
              </a:r>
            </a:p>
          </p:txBody>
        </p:sp>
        <p:sp>
          <p:nvSpPr>
            <p:cNvPr id="46" name="TextBox 45">
              <a:extLst>
                <a:ext uri="{FF2B5EF4-FFF2-40B4-BE49-F238E27FC236}">
                  <a16:creationId xmlns:a16="http://schemas.microsoft.com/office/drawing/2014/main" id="{C72CD972-F8AD-41B5-A4F8-6C04C28D911E}"/>
                </a:ext>
              </a:extLst>
            </p:cNvPr>
            <p:cNvSpPr txBox="1"/>
            <p:nvPr/>
          </p:nvSpPr>
          <p:spPr>
            <a:xfrm>
              <a:off x="3499070" y="4249017"/>
              <a:ext cx="4320991" cy="301574"/>
            </a:xfrm>
            <a:prstGeom prst="rect">
              <a:avLst/>
            </a:prstGeom>
            <a:noFill/>
          </p:spPr>
          <p:txBody>
            <a:bodyPr wrap="square" rtlCol="0" anchor="ctr">
              <a:spAutoFit/>
            </a:bodyPr>
            <a:lstStyle/>
            <a:p>
              <a:r>
                <a:rPr lang="en-US" sz="1600" b="1" dirty="0">
                  <a:solidFill>
                    <a:schemeClr val="accent6">
                      <a:lumMod val="50000"/>
                    </a:schemeClr>
                  </a:solidFill>
                  <a:cs typeface="Poppins" pitchFamily="2" charset="77"/>
                </a:rPr>
                <a:t>REINFORCEMENT</a:t>
              </a:r>
              <a:r>
                <a:rPr lang="en-US" sz="1600" b="1" dirty="0">
                  <a:solidFill>
                    <a:schemeClr val="tx2"/>
                  </a:solidFill>
                  <a:cs typeface="Poppins" pitchFamily="2" charset="77"/>
                </a:rPr>
                <a:t> TO MAKE CHANGES SUSTAINABLE</a:t>
              </a:r>
            </a:p>
          </p:txBody>
        </p:sp>
      </p:grpSp>
    </p:spTree>
    <p:extLst>
      <p:ext uri="{BB962C8B-B14F-4D97-AF65-F5344CB8AC3E}">
        <p14:creationId xmlns:p14="http://schemas.microsoft.com/office/powerpoint/2010/main" val="283795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56843-2897-4E40-B72F-06BA4D32B40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6918E18-06C2-4373-881F-E1913E80989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3B1FD43-4E6C-4F2A-884D-922107215541}"/>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7AA87E96-22A1-4B5E-B43B-9838F07CB14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A663DCF-4E6D-499F-A869-7DDCE98CD75C}"/>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A549F631-C21B-4FF2-A191-F8AC9AE10844}"/>
              </a:ext>
            </a:extLst>
          </p:cNvPr>
          <p:cNvGrpSpPr/>
          <p:nvPr/>
        </p:nvGrpSpPr>
        <p:grpSpPr>
          <a:xfrm>
            <a:off x="735368" y="2324075"/>
            <a:ext cx="1620750" cy="1602547"/>
            <a:chOff x="2050473" y="4048203"/>
            <a:chExt cx="3227506" cy="3191257"/>
          </a:xfrm>
        </p:grpSpPr>
        <p:sp>
          <p:nvSpPr>
            <p:cNvPr id="8" name="Half Frame 7">
              <a:extLst>
                <a:ext uri="{FF2B5EF4-FFF2-40B4-BE49-F238E27FC236}">
                  <a16:creationId xmlns:a16="http://schemas.microsoft.com/office/drawing/2014/main" id="{F5264C3C-2C22-4671-BD44-CE37C1720CD0}"/>
                </a:ext>
              </a:extLst>
            </p:cNvPr>
            <p:cNvSpPr/>
            <p:nvPr/>
          </p:nvSpPr>
          <p:spPr>
            <a:xfrm>
              <a:off x="2050473" y="4048203"/>
              <a:ext cx="3017615" cy="3017615"/>
            </a:xfrm>
            <a:prstGeom prst="halfFrame">
              <a:avLst>
                <a:gd name="adj1" fmla="val 10277"/>
                <a:gd name="adj2" fmla="val 109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tx1"/>
                </a:solidFill>
                <a:latin typeface="Lato Light" panose="020F0502020204030203" pitchFamily="34" charset="0"/>
              </a:endParaRPr>
            </a:p>
          </p:txBody>
        </p:sp>
        <p:sp>
          <p:nvSpPr>
            <p:cNvPr id="9" name="Half Frame 8">
              <a:extLst>
                <a:ext uri="{FF2B5EF4-FFF2-40B4-BE49-F238E27FC236}">
                  <a16:creationId xmlns:a16="http://schemas.microsoft.com/office/drawing/2014/main" id="{755B1F76-5A1A-44F5-9E55-F0B54E6327A7}"/>
                </a:ext>
              </a:extLst>
            </p:cNvPr>
            <p:cNvSpPr/>
            <p:nvPr/>
          </p:nvSpPr>
          <p:spPr>
            <a:xfrm rot="10800000">
              <a:off x="2260364" y="4221845"/>
              <a:ext cx="3017615" cy="3017615"/>
            </a:xfrm>
            <a:prstGeom prst="halfFrame">
              <a:avLst>
                <a:gd name="adj1" fmla="val 10277"/>
                <a:gd name="adj2" fmla="val 109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tx1"/>
                </a:solidFill>
                <a:latin typeface="Lato Light" panose="020F0502020204030203" pitchFamily="34" charset="0"/>
              </a:endParaRPr>
            </a:p>
          </p:txBody>
        </p:sp>
      </p:grpSp>
      <p:grpSp>
        <p:nvGrpSpPr>
          <p:cNvPr id="10" name="Group 9">
            <a:extLst>
              <a:ext uri="{FF2B5EF4-FFF2-40B4-BE49-F238E27FC236}">
                <a16:creationId xmlns:a16="http://schemas.microsoft.com/office/drawing/2014/main" id="{3573A244-9F1E-48B3-A370-3BD21C187B9B}"/>
              </a:ext>
            </a:extLst>
          </p:cNvPr>
          <p:cNvGrpSpPr/>
          <p:nvPr/>
        </p:nvGrpSpPr>
        <p:grpSpPr>
          <a:xfrm>
            <a:off x="5016149" y="2324075"/>
            <a:ext cx="1620750" cy="1602547"/>
            <a:chOff x="2050473" y="4048203"/>
            <a:chExt cx="3227506" cy="3191257"/>
          </a:xfrm>
          <a:solidFill>
            <a:schemeClr val="accent3"/>
          </a:solidFill>
        </p:grpSpPr>
        <p:sp>
          <p:nvSpPr>
            <p:cNvPr id="11" name="Half Frame 10">
              <a:extLst>
                <a:ext uri="{FF2B5EF4-FFF2-40B4-BE49-F238E27FC236}">
                  <a16:creationId xmlns:a16="http://schemas.microsoft.com/office/drawing/2014/main" id="{76F550EB-1975-4682-86A4-B7A4E8D7A182}"/>
                </a:ext>
              </a:extLst>
            </p:cNvPr>
            <p:cNvSpPr/>
            <p:nvPr/>
          </p:nvSpPr>
          <p:spPr>
            <a:xfrm>
              <a:off x="2050473" y="4048203"/>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tx1"/>
                </a:solidFill>
                <a:latin typeface="Lato Light" panose="020F0502020204030203" pitchFamily="34" charset="0"/>
              </a:endParaRPr>
            </a:p>
          </p:txBody>
        </p:sp>
        <p:sp>
          <p:nvSpPr>
            <p:cNvPr id="12" name="Half Frame 11">
              <a:extLst>
                <a:ext uri="{FF2B5EF4-FFF2-40B4-BE49-F238E27FC236}">
                  <a16:creationId xmlns:a16="http://schemas.microsoft.com/office/drawing/2014/main" id="{51AD32DD-9DE0-46C1-BFC9-FD60EE473B79}"/>
                </a:ext>
              </a:extLst>
            </p:cNvPr>
            <p:cNvSpPr/>
            <p:nvPr/>
          </p:nvSpPr>
          <p:spPr>
            <a:xfrm rot="10800000">
              <a:off x="2260364" y="4221845"/>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tx1"/>
                </a:solidFill>
                <a:latin typeface="Lato Light" panose="020F0502020204030203" pitchFamily="34" charset="0"/>
              </a:endParaRPr>
            </a:p>
          </p:txBody>
        </p:sp>
      </p:grpSp>
      <p:grpSp>
        <p:nvGrpSpPr>
          <p:cNvPr id="13" name="Group 12">
            <a:extLst>
              <a:ext uri="{FF2B5EF4-FFF2-40B4-BE49-F238E27FC236}">
                <a16:creationId xmlns:a16="http://schemas.microsoft.com/office/drawing/2014/main" id="{2A4F3EF6-0D9C-470B-8CB5-D65AD4ABCDD3}"/>
              </a:ext>
            </a:extLst>
          </p:cNvPr>
          <p:cNvGrpSpPr/>
          <p:nvPr/>
        </p:nvGrpSpPr>
        <p:grpSpPr>
          <a:xfrm>
            <a:off x="9191530" y="2324075"/>
            <a:ext cx="1620750" cy="1602547"/>
            <a:chOff x="2050473" y="4048203"/>
            <a:chExt cx="3227506" cy="3191257"/>
          </a:xfrm>
          <a:solidFill>
            <a:schemeClr val="accent5"/>
          </a:solidFill>
        </p:grpSpPr>
        <p:sp>
          <p:nvSpPr>
            <p:cNvPr id="14" name="Half Frame 13">
              <a:extLst>
                <a:ext uri="{FF2B5EF4-FFF2-40B4-BE49-F238E27FC236}">
                  <a16:creationId xmlns:a16="http://schemas.microsoft.com/office/drawing/2014/main" id="{9FA72B5D-9073-44D7-910C-2429D4451BBB}"/>
                </a:ext>
              </a:extLst>
            </p:cNvPr>
            <p:cNvSpPr/>
            <p:nvPr/>
          </p:nvSpPr>
          <p:spPr>
            <a:xfrm>
              <a:off x="2050473" y="4048203"/>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tx1"/>
                </a:solidFill>
                <a:latin typeface="Lato Light" panose="020F0502020204030203" pitchFamily="34" charset="0"/>
              </a:endParaRPr>
            </a:p>
          </p:txBody>
        </p:sp>
        <p:sp>
          <p:nvSpPr>
            <p:cNvPr id="15" name="Half Frame 14">
              <a:extLst>
                <a:ext uri="{FF2B5EF4-FFF2-40B4-BE49-F238E27FC236}">
                  <a16:creationId xmlns:a16="http://schemas.microsoft.com/office/drawing/2014/main" id="{56866795-41CE-4790-B1DB-F36B9F3879EE}"/>
                </a:ext>
              </a:extLst>
            </p:cNvPr>
            <p:cNvSpPr/>
            <p:nvPr/>
          </p:nvSpPr>
          <p:spPr>
            <a:xfrm rot="10800000">
              <a:off x="2260364" y="4221845"/>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tx1"/>
                </a:solidFill>
                <a:latin typeface="Lato Light" panose="020F0502020204030203" pitchFamily="34" charset="0"/>
              </a:endParaRPr>
            </a:p>
          </p:txBody>
        </p:sp>
      </p:grpSp>
      <p:grpSp>
        <p:nvGrpSpPr>
          <p:cNvPr id="16" name="Group 15">
            <a:extLst>
              <a:ext uri="{FF2B5EF4-FFF2-40B4-BE49-F238E27FC236}">
                <a16:creationId xmlns:a16="http://schemas.microsoft.com/office/drawing/2014/main" id="{718092E7-9B19-4A98-9700-5DC22581FEA3}"/>
              </a:ext>
            </a:extLst>
          </p:cNvPr>
          <p:cNvGrpSpPr/>
          <p:nvPr/>
        </p:nvGrpSpPr>
        <p:grpSpPr>
          <a:xfrm>
            <a:off x="7103839" y="2324075"/>
            <a:ext cx="1620750" cy="1602547"/>
            <a:chOff x="2050473" y="4048203"/>
            <a:chExt cx="3227506" cy="3191257"/>
          </a:xfrm>
          <a:solidFill>
            <a:schemeClr val="accent4"/>
          </a:solidFill>
        </p:grpSpPr>
        <p:sp>
          <p:nvSpPr>
            <p:cNvPr id="17" name="Half Frame 16">
              <a:extLst>
                <a:ext uri="{FF2B5EF4-FFF2-40B4-BE49-F238E27FC236}">
                  <a16:creationId xmlns:a16="http://schemas.microsoft.com/office/drawing/2014/main" id="{16D4BB63-2AAB-419F-939A-476A5D3B2A2D}"/>
                </a:ext>
              </a:extLst>
            </p:cNvPr>
            <p:cNvSpPr/>
            <p:nvPr/>
          </p:nvSpPr>
          <p:spPr>
            <a:xfrm>
              <a:off x="2050473" y="4048203"/>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tx1"/>
                </a:solidFill>
                <a:latin typeface="Lato Light" panose="020F0502020204030203" pitchFamily="34" charset="0"/>
              </a:endParaRPr>
            </a:p>
          </p:txBody>
        </p:sp>
        <p:sp>
          <p:nvSpPr>
            <p:cNvPr id="18" name="Half Frame 17">
              <a:extLst>
                <a:ext uri="{FF2B5EF4-FFF2-40B4-BE49-F238E27FC236}">
                  <a16:creationId xmlns:a16="http://schemas.microsoft.com/office/drawing/2014/main" id="{9D5546A5-A9D6-41A6-8452-2375098F554D}"/>
                </a:ext>
              </a:extLst>
            </p:cNvPr>
            <p:cNvSpPr/>
            <p:nvPr/>
          </p:nvSpPr>
          <p:spPr>
            <a:xfrm rot="10800000">
              <a:off x="2260364" y="4221845"/>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tx1"/>
                </a:solidFill>
                <a:latin typeface="Lato Light" panose="020F0502020204030203" pitchFamily="34" charset="0"/>
              </a:endParaRPr>
            </a:p>
          </p:txBody>
        </p:sp>
      </p:grpSp>
      <p:grpSp>
        <p:nvGrpSpPr>
          <p:cNvPr id="19" name="Group 18">
            <a:extLst>
              <a:ext uri="{FF2B5EF4-FFF2-40B4-BE49-F238E27FC236}">
                <a16:creationId xmlns:a16="http://schemas.microsoft.com/office/drawing/2014/main" id="{C9F55539-01AF-43C6-86EF-5E3AA124E238}"/>
              </a:ext>
            </a:extLst>
          </p:cNvPr>
          <p:cNvGrpSpPr/>
          <p:nvPr/>
        </p:nvGrpSpPr>
        <p:grpSpPr>
          <a:xfrm>
            <a:off x="2875757" y="2324075"/>
            <a:ext cx="1620750" cy="1602547"/>
            <a:chOff x="2050473" y="4048203"/>
            <a:chExt cx="3227506" cy="3191257"/>
          </a:xfrm>
          <a:solidFill>
            <a:schemeClr val="accent2"/>
          </a:solidFill>
        </p:grpSpPr>
        <p:sp>
          <p:nvSpPr>
            <p:cNvPr id="20" name="Half Frame 19">
              <a:extLst>
                <a:ext uri="{FF2B5EF4-FFF2-40B4-BE49-F238E27FC236}">
                  <a16:creationId xmlns:a16="http://schemas.microsoft.com/office/drawing/2014/main" id="{44D81BA8-D4A5-4740-9C13-A42D34A1A775}"/>
                </a:ext>
              </a:extLst>
            </p:cNvPr>
            <p:cNvSpPr/>
            <p:nvPr/>
          </p:nvSpPr>
          <p:spPr>
            <a:xfrm>
              <a:off x="2050473" y="4048203"/>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tx1"/>
                </a:solidFill>
                <a:latin typeface="Lato Light" panose="020F0502020204030203" pitchFamily="34" charset="0"/>
              </a:endParaRPr>
            </a:p>
          </p:txBody>
        </p:sp>
        <p:sp>
          <p:nvSpPr>
            <p:cNvPr id="21" name="Half Frame 20">
              <a:extLst>
                <a:ext uri="{FF2B5EF4-FFF2-40B4-BE49-F238E27FC236}">
                  <a16:creationId xmlns:a16="http://schemas.microsoft.com/office/drawing/2014/main" id="{B688DF75-43B3-4BF4-8B74-BBBD7950D4D3}"/>
                </a:ext>
              </a:extLst>
            </p:cNvPr>
            <p:cNvSpPr/>
            <p:nvPr/>
          </p:nvSpPr>
          <p:spPr>
            <a:xfrm rot="10800000">
              <a:off x="2260364" y="4221845"/>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tx1"/>
                </a:solidFill>
                <a:latin typeface="Lato Light" panose="020F0502020204030203" pitchFamily="34" charset="0"/>
              </a:endParaRPr>
            </a:p>
          </p:txBody>
        </p:sp>
      </p:grpSp>
      <p:sp>
        <p:nvSpPr>
          <p:cNvPr id="27" name="TextBox 26">
            <a:extLst>
              <a:ext uri="{FF2B5EF4-FFF2-40B4-BE49-F238E27FC236}">
                <a16:creationId xmlns:a16="http://schemas.microsoft.com/office/drawing/2014/main" id="{5ED7DA7D-11F6-4D9E-B7CF-73AC7CDA8B98}"/>
              </a:ext>
            </a:extLst>
          </p:cNvPr>
          <p:cNvSpPr txBox="1"/>
          <p:nvPr/>
        </p:nvSpPr>
        <p:spPr>
          <a:xfrm>
            <a:off x="921495" y="4150336"/>
            <a:ext cx="1249061" cy="307777"/>
          </a:xfrm>
          <a:prstGeom prst="rect">
            <a:avLst/>
          </a:prstGeom>
          <a:noFill/>
        </p:spPr>
        <p:txBody>
          <a:bodyPr wrap="none" rtlCol="0" anchor="ctr">
            <a:spAutoFit/>
          </a:bodyPr>
          <a:lstStyle/>
          <a:p>
            <a:pPr algn="ctr"/>
            <a:r>
              <a:rPr lang="en-US" sz="1400" b="1" dirty="0">
                <a:solidFill>
                  <a:schemeClr val="tx2"/>
                </a:solidFill>
                <a:latin typeface="+mj-lt"/>
                <a:cs typeface="Poppins" pitchFamily="2" charset="77"/>
              </a:rPr>
              <a:t>AWARENESS</a:t>
            </a:r>
          </a:p>
        </p:txBody>
      </p:sp>
      <p:sp>
        <p:nvSpPr>
          <p:cNvPr id="28" name="TextBox 27">
            <a:extLst>
              <a:ext uri="{FF2B5EF4-FFF2-40B4-BE49-F238E27FC236}">
                <a16:creationId xmlns:a16="http://schemas.microsoft.com/office/drawing/2014/main" id="{C83A4955-EE2F-42A9-97E2-5ECC3A2B8CC0}"/>
              </a:ext>
            </a:extLst>
          </p:cNvPr>
          <p:cNvSpPr txBox="1"/>
          <p:nvPr/>
        </p:nvSpPr>
        <p:spPr>
          <a:xfrm>
            <a:off x="3288810" y="4150338"/>
            <a:ext cx="795411" cy="307777"/>
          </a:xfrm>
          <a:prstGeom prst="rect">
            <a:avLst/>
          </a:prstGeom>
          <a:noFill/>
        </p:spPr>
        <p:txBody>
          <a:bodyPr wrap="none" rtlCol="0" anchor="ctr">
            <a:spAutoFit/>
          </a:bodyPr>
          <a:lstStyle/>
          <a:p>
            <a:pPr algn="ctr"/>
            <a:r>
              <a:rPr lang="en-US" sz="1400" b="1" dirty="0">
                <a:solidFill>
                  <a:schemeClr val="tx2"/>
                </a:solidFill>
                <a:latin typeface="+mj-lt"/>
                <a:cs typeface="Poppins" pitchFamily="2" charset="77"/>
              </a:rPr>
              <a:t>DESIRE</a:t>
            </a:r>
          </a:p>
        </p:txBody>
      </p:sp>
      <p:sp>
        <p:nvSpPr>
          <p:cNvPr id="29" name="TextBox 28">
            <a:extLst>
              <a:ext uri="{FF2B5EF4-FFF2-40B4-BE49-F238E27FC236}">
                <a16:creationId xmlns:a16="http://schemas.microsoft.com/office/drawing/2014/main" id="{69F2A622-0429-4F8A-AD62-A666D542DF9C}"/>
              </a:ext>
            </a:extLst>
          </p:cNvPr>
          <p:cNvSpPr txBox="1"/>
          <p:nvPr/>
        </p:nvSpPr>
        <p:spPr>
          <a:xfrm>
            <a:off x="5204399" y="4150338"/>
            <a:ext cx="1244251" cy="307777"/>
          </a:xfrm>
          <a:prstGeom prst="rect">
            <a:avLst/>
          </a:prstGeom>
          <a:noFill/>
        </p:spPr>
        <p:txBody>
          <a:bodyPr wrap="none" rtlCol="0" anchor="ctr">
            <a:spAutoFit/>
          </a:bodyPr>
          <a:lstStyle/>
          <a:p>
            <a:pPr algn="ctr"/>
            <a:r>
              <a:rPr lang="en-US" sz="1400" b="1" dirty="0">
                <a:solidFill>
                  <a:schemeClr val="tx2"/>
                </a:solidFill>
                <a:latin typeface="+mj-lt"/>
                <a:cs typeface="Poppins" pitchFamily="2" charset="77"/>
              </a:rPr>
              <a:t>KNOWLEDGE</a:t>
            </a:r>
          </a:p>
        </p:txBody>
      </p:sp>
      <p:sp>
        <p:nvSpPr>
          <p:cNvPr id="30" name="TextBox 29">
            <a:extLst>
              <a:ext uri="{FF2B5EF4-FFF2-40B4-BE49-F238E27FC236}">
                <a16:creationId xmlns:a16="http://schemas.microsoft.com/office/drawing/2014/main" id="{0B229895-3639-42A5-9509-686B98900886}"/>
              </a:ext>
            </a:extLst>
          </p:cNvPr>
          <p:cNvSpPr txBox="1"/>
          <p:nvPr/>
        </p:nvSpPr>
        <p:spPr>
          <a:xfrm>
            <a:off x="7516228" y="4150338"/>
            <a:ext cx="795411" cy="307777"/>
          </a:xfrm>
          <a:prstGeom prst="rect">
            <a:avLst/>
          </a:prstGeom>
          <a:noFill/>
        </p:spPr>
        <p:txBody>
          <a:bodyPr wrap="none" rtlCol="0" anchor="ctr">
            <a:spAutoFit/>
          </a:bodyPr>
          <a:lstStyle/>
          <a:p>
            <a:pPr algn="ctr"/>
            <a:r>
              <a:rPr lang="en-US" sz="1400" b="1" dirty="0">
                <a:solidFill>
                  <a:schemeClr val="tx2"/>
                </a:solidFill>
                <a:latin typeface="+mj-lt"/>
                <a:cs typeface="Poppins" pitchFamily="2" charset="77"/>
              </a:rPr>
              <a:t>ABILITY</a:t>
            </a:r>
          </a:p>
        </p:txBody>
      </p:sp>
      <p:sp>
        <p:nvSpPr>
          <p:cNvPr id="31" name="TextBox 30">
            <a:extLst>
              <a:ext uri="{FF2B5EF4-FFF2-40B4-BE49-F238E27FC236}">
                <a16:creationId xmlns:a16="http://schemas.microsoft.com/office/drawing/2014/main" id="{DC56F913-3A54-4DF0-AAF9-1921F99855BD}"/>
              </a:ext>
            </a:extLst>
          </p:cNvPr>
          <p:cNvSpPr txBox="1"/>
          <p:nvPr/>
        </p:nvSpPr>
        <p:spPr>
          <a:xfrm>
            <a:off x="9200579" y="4150719"/>
            <a:ext cx="1593706" cy="307777"/>
          </a:xfrm>
          <a:prstGeom prst="rect">
            <a:avLst/>
          </a:prstGeom>
          <a:noFill/>
        </p:spPr>
        <p:txBody>
          <a:bodyPr wrap="none" rtlCol="0" anchor="ctr">
            <a:spAutoFit/>
          </a:bodyPr>
          <a:lstStyle/>
          <a:p>
            <a:pPr algn="ctr"/>
            <a:r>
              <a:rPr lang="en-US" sz="1400" b="1" dirty="0">
                <a:solidFill>
                  <a:schemeClr val="tx2"/>
                </a:solidFill>
                <a:latin typeface="+mj-lt"/>
                <a:cs typeface="Poppins" pitchFamily="2" charset="77"/>
              </a:rPr>
              <a:t>REINFORCEMENT</a:t>
            </a:r>
          </a:p>
        </p:txBody>
      </p:sp>
      <p:pic>
        <p:nvPicPr>
          <p:cNvPr id="38" name="Graphic 37" descr="Head with gears">
            <a:extLst>
              <a:ext uri="{FF2B5EF4-FFF2-40B4-BE49-F238E27FC236}">
                <a16:creationId xmlns:a16="http://schemas.microsoft.com/office/drawing/2014/main" id="{54356E00-9080-4AE6-A8EE-81DA4887D48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82918" y="2781304"/>
            <a:ext cx="792611" cy="792611"/>
          </a:xfrm>
          <a:prstGeom prst="rect">
            <a:avLst/>
          </a:prstGeom>
        </p:spPr>
      </p:pic>
      <p:pic>
        <p:nvPicPr>
          <p:cNvPr id="39" name="Graphic 38" descr="Bullseye">
            <a:extLst>
              <a:ext uri="{FF2B5EF4-FFF2-40B4-BE49-F238E27FC236}">
                <a16:creationId xmlns:a16="http://schemas.microsoft.com/office/drawing/2014/main" id="{75CF7B9D-FB20-43B6-A206-1C2B052D5F1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530616" y="2756843"/>
            <a:ext cx="792611" cy="792611"/>
          </a:xfrm>
          <a:prstGeom prst="rect">
            <a:avLst/>
          </a:prstGeom>
        </p:spPr>
      </p:pic>
      <p:pic>
        <p:nvPicPr>
          <p:cNvPr id="40" name="Graphic 39" descr="Eyes">
            <a:extLst>
              <a:ext uri="{FF2B5EF4-FFF2-40B4-BE49-F238E27FC236}">
                <a16:creationId xmlns:a16="http://schemas.microsoft.com/office/drawing/2014/main" id="{A906E952-0527-40A9-82B7-2BED9476A9D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49719" y="2756845"/>
            <a:ext cx="792611" cy="792611"/>
          </a:xfrm>
          <a:prstGeom prst="rect">
            <a:avLst/>
          </a:prstGeom>
        </p:spPr>
      </p:pic>
      <p:pic>
        <p:nvPicPr>
          <p:cNvPr id="41" name="Graphic 40" descr="Business Growth">
            <a:extLst>
              <a:ext uri="{FF2B5EF4-FFF2-40B4-BE49-F238E27FC236}">
                <a16:creationId xmlns:a16="http://schemas.microsoft.com/office/drawing/2014/main" id="{392B5DEA-D63D-4961-B3F2-4D1AEB51377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290208" y="2756844"/>
            <a:ext cx="792611" cy="792611"/>
          </a:xfrm>
          <a:prstGeom prst="rect">
            <a:avLst/>
          </a:prstGeom>
        </p:spPr>
      </p:pic>
      <p:pic>
        <p:nvPicPr>
          <p:cNvPr id="42" name="Graphic 41" descr="Handshake">
            <a:extLst>
              <a:ext uri="{FF2B5EF4-FFF2-40B4-BE49-F238E27FC236}">
                <a16:creationId xmlns:a16="http://schemas.microsoft.com/office/drawing/2014/main" id="{592037D0-7DFE-4921-8F47-AAC24D4BD85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601124" y="2772640"/>
            <a:ext cx="792611" cy="792611"/>
          </a:xfrm>
          <a:prstGeom prst="rect">
            <a:avLst/>
          </a:prstGeom>
        </p:spPr>
      </p:pic>
      <p:sp>
        <p:nvSpPr>
          <p:cNvPr id="43" name="Subtitle 2">
            <a:extLst>
              <a:ext uri="{FF2B5EF4-FFF2-40B4-BE49-F238E27FC236}">
                <a16:creationId xmlns:a16="http://schemas.microsoft.com/office/drawing/2014/main" id="{2A4D8CCB-B7C5-4FB0-971A-08FE899896C8}"/>
              </a:ext>
            </a:extLst>
          </p:cNvPr>
          <p:cNvSpPr txBox="1">
            <a:spLocks/>
          </p:cNvSpPr>
          <p:nvPr/>
        </p:nvSpPr>
        <p:spPr>
          <a:xfrm>
            <a:off x="706120" y="4489881"/>
            <a:ext cx="1573843" cy="1347936"/>
          </a:xfrm>
          <a:prstGeom prst="rect">
            <a:avLst/>
          </a:prstGeom>
        </p:spPr>
        <p:txBody>
          <a:bodyPr vert="horz" wrap="square" lIns="32832" tIns="16416" rIns="32832" bIns="16416" rtlCol="0">
            <a:spAutoFit/>
          </a:bodyPr>
          <a:lstStyle>
            <a:defPPr>
              <a:defRPr lang="en-US"/>
            </a:defPPr>
            <a:lvl1pPr indent="0" algn="ctr" defTabSz="1087636">
              <a:lnSpc>
                <a:spcPts val="1257"/>
              </a:lnSpc>
              <a:spcBef>
                <a:spcPct val="20000"/>
              </a:spcBef>
              <a:buFont typeface="Arial"/>
              <a:buNone/>
              <a:defRPr sz="862">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dirty="0"/>
              <a:t>Stakeholders need to be aware of why the change is happening and why the change is necessary. Without a complete understanding, participants will be unmotivated. This makes the change less likely to succeed.</a:t>
            </a:r>
          </a:p>
        </p:txBody>
      </p:sp>
      <p:sp>
        <p:nvSpPr>
          <p:cNvPr id="44" name="Subtitle 2">
            <a:extLst>
              <a:ext uri="{FF2B5EF4-FFF2-40B4-BE49-F238E27FC236}">
                <a16:creationId xmlns:a16="http://schemas.microsoft.com/office/drawing/2014/main" id="{EEC74700-3A82-4B8B-8E22-F99B42F49F67}"/>
              </a:ext>
            </a:extLst>
          </p:cNvPr>
          <p:cNvSpPr txBox="1">
            <a:spLocks/>
          </p:cNvSpPr>
          <p:nvPr/>
        </p:nvSpPr>
        <p:spPr>
          <a:xfrm>
            <a:off x="2851587" y="4489881"/>
            <a:ext cx="1573843" cy="1181224"/>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US" sz="862" dirty="0">
                <a:solidFill>
                  <a:schemeClr val="tx1"/>
                </a:solidFill>
                <a:latin typeface="+mn-lt"/>
                <a:ea typeface="Lato Light" panose="020F0502020204030203" pitchFamily="34" charset="0"/>
                <a:cs typeface="Mukta ExtraLight" panose="020B0000000000000000" pitchFamily="34" charset="77"/>
              </a:rPr>
              <a:t>An understanding that change is needed and the motivation to go over into action is essential for change to occur. When people really want to see positive change, they will put in the effort to make it happen.</a:t>
            </a:r>
          </a:p>
        </p:txBody>
      </p:sp>
      <p:sp>
        <p:nvSpPr>
          <p:cNvPr id="45" name="Subtitle 2">
            <a:extLst>
              <a:ext uri="{FF2B5EF4-FFF2-40B4-BE49-F238E27FC236}">
                <a16:creationId xmlns:a16="http://schemas.microsoft.com/office/drawing/2014/main" id="{3ED6E062-B280-420C-963F-CA8CC1820A26}"/>
              </a:ext>
            </a:extLst>
          </p:cNvPr>
          <p:cNvSpPr txBox="1">
            <a:spLocks/>
          </p:cNvSpPr>
          <p:nvPr/>
        </p:nvSpPr>
        <p:spPr>
          <a:xfrm>
            <a:off x="5036908" y="4489881"/>
            <a:ext cx="1573843" cy="1014512"/>
          </a:xfrm>
          <a:prstGeom prst="rect">
            <a:avLst/>
          </a:prstGeom>
        </p:spPr>
        <p:txBody>
          <a:bodyPr vert="horz" wrap="square" lIns="32832" tIns="16416" rIns="32832" bIns="16416" rtlCol="0">
            <a:spAutoFit/>
          </a:bodyPr>
          <a:lstStyle>
            <a:defPPr>
              <a:defRPr lang="en-US"/>
            </a:defPPr>
            <a:lvl1pPr indent="0" algn="ctr" defTabSz="1087636">
              <a:lnSpc>
                <a:spcPts val="1257"/>
              </a:lnSpc>
              <a:spcBef>
                <a:spcPct val="20000"/>
              </a:spcBef>
              <a:buFont typeface="Arial"/>
              <a:buNone/>
              <a:defRPr sz="862">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All stakeholders must be fully equipped with knowledge and mental stimulation to be able to reason and ultimately create the change required to achieve a specific outcome.</a:t>
            </a:r>
          </a:p>
        </p:txBody>
      </p:sp>
      <p:sp>
        <p:nvSpPr>
          <p:cNvPr id="46" name="Subtitle 2">
            <a:extLst>
              <a:ext uri="{FF2B5EF4-FFF2-40B4-BE49-F238E27FC236}">
                <a16:creationId xmlns:a16="http://schemas.microsoft.com/office/drawing/2014/main" id="{D1FDB345-4D21-43B7-8C1B-C3D6DEAAED52}"/>
              </a:ext>
            </a:extLst>
          </p:cNvPr>
          <p:cNvSpPr txBox="1">
            <a:spLocks/>
          </p:cNvSpPr>
          <p:nvPr/>
        </p:nvSpPr>
        <p:spPr>
          <a:xfrm>
            <a:off x="7139999" y="4489881"/>
            <a:ext cx="1573843" cy="1347936"/>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US" sz="862" dirty="0">
                <a:solidFill>
                  <a:schemeClr val="tx1"/>
                </a:solidFill>
                <a:latin typeface="+mn-lt"/>
                <a:ea typeface="Lato Light" panose="020F0502020204030203" pitchFamily="34" charset="0"/>
                <a:cs typeface="Mukta ExtraLight" panose="020B0000000000000000" pitchFamily="34" charset="77"/>
              </a:rPr>
              <a:t>Knowing how to do something doesn’t necessarily mean that you can do it in practice. Stakeholders have to obtain the necessary and relevant skills and extensive knowledge in order to execute the project effectively.</a:t>
            </a:r>
          </a:p>
        </p:txBody>
      </p:sp>
      <p:sp>
        <p:nvSpPr>
          <p:cNvPr id="47" name="Subtitle 2">
            <a:extLst>
              <a:ext uri="{FF2B5EF4-FFF2-40B4-BE49-F238E27FC236}">
                <a16:creationId xmlns:a16="http://schemas.microsoft.com/office/drawing/2014/main" id="{9F2BB83F-422F-4EE1-9086-25EB01914EE0}"/>
              </a:ext>
            </a:extLst>
          </p:cNvPr>
          <p:cNvSpPr txBox="1">
            <a:spLocks/>
          </p:cNvSpPr>
          <p:nvPr/>
        </p:nvSpPr>
        <p:spPr>
          <a:xfrm>
            <a:off x="9210507" y="4489881"/>
            <a:ext cx="1573843" cy="1014512"/>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US" sz="862" dirty="0">
                <a:solidFill>
                  <a:schemeClr val="tx1"/>
                </a:solidFill>
                <a:latin typeface="+mn-lt"/>
                <a:ea typeface="Lato Light" panose="020F0502020204030203" pitchFamily="34" charset="0"/>
                <a:cs typeface="Mukta ExtraLight" panose="020B0000000000000000" pitchFamily="34" charset="77"/>
              </a:rPr>
              <a:t>The outcome achieved should be maintained efficiently. You should also be on the lookout for areas where the new process isn’t serving you or is demotivating your staff.</a:t>
            </a:r>
          </a:p>
        </p:txBody>
      </p:sp>
    </p:spTree>
    <p:extLst>
      <p:ext uri="{BB962C8B-B14F-4D97-AF65-F5344CB8AC3E}">
        <p14:creationId xmlns:p14="http://schemas.microsoft.com/office/powerpoint/2010/main" val="25584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7B553-5F13-4F50-9D40-4220859DBF9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DDA8236-D082-4863-BA4F-3D8017C8760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C355616-D868-4EFE-8711-4A0FE845500B}"/>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F7713CC2-6AC0-48B4-9AEA-26B5A5659CF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AE4F170-E776-4D33-AFD3-D698743EE17C}"/>
              </a:ext>
            </a:extLst>
          </p:cNvPr>
          <p:cNvSpPr>
            <a:spLocks noGrp="1"/>
          </p:cNvSpPr>
          <p:nvPr>
            <p:ph type="body" sz="quarter" idx="13"/>
          </p:nvPr>
        </p:nvSpPr>
        <p:spPr/>
        <p:txBody>
          <a:bodyPr/>
          <a:lstStyle/>
          <a:p>
            <a:endParaRPr lang="en-ZA"/>
          </a:p>
        </p:txBody>
      </p:sp>
      <p:grpSp>
        <p:nvGrpSpPr>
          <p:cNvPr id="27" name="Group 26">
            <a:extLst>
              <a:ext uri="{FF2B5EF4-FFF2-40B4-BE49-F238E27FC236}">
                <a16:creationId xmlns:a16="http://schemas.microsoft.com/office/drawing/2014/main" id="{50641B90-98AD-4352-B98E-215EF8A6139E}"/>
              </a:ext>
            </a:extLst>
          </p:cNvPr>
          <p:cNvGrpSpPr/>
          <p:nvPr/>
        </p:nvGrpSpPr>
        <p:grpSpPr>
          <a:xfrm>
            <a:off x="871168" y="2140861"/>
            <a:ext cx="9766830" cy="3778587"/>
            <a:chOff x="1620765" y="1441113"/>
            <a:chExt cx="7197870" cy="2784709"/>
          </a:xfrm>
        </p:grpSpPr>
        <p:graphicFrame>
          <p:nvGraphicFramePr>
            <p:cNvPr id="7" name="Chart 6">
              <a:extLst>
                <a:ext uri="{FF2B5EF4-FFF2-40B4-BE49-F238E27FC236}">
                  <a16:creationId xmlns:a16="http://schemas.microsoft.com/office/drawing/2014/main" id="{B322C0FB-0F01-45B7-87B7-0827CF67A411}"/>
                </a:ext>
              </a:extLst>
            </p:cNvPr>
            <p:cNvGraphicFramePr/>
            <p:nvPr>
              <p:extLst>
                <p:ext uri="{D42A27DB-BD31-4B8C-83A1-F6EECF244321}">
                  <p14:modId xmlns:p14="http://schemas.microsoft.com/office/powerpoint/2010/main" val="1144878575"/>
                </p:ext>
              </p:extLst>
            </p:nvPr>
          </p:nvGraphicFramePr>
          <p:xfrm>
            <a:off x="1620765" y="1446242"/>
            <a:ext cx="1072284" cy="107391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5C32267-A24D-4B3C-9F17-461BD0B02958}"/>
                </a:ext>
              </a:extLst>
            </p:cNvPr>
            <p:cNvSpPr txBox="1"/>
            <p:nvPr/>
          </p:nvSpPr>
          <p:spPr>
            <a:xfrm>
              <a:off x="1937056" y="1688098"/>
              <a:ext cx="439704" cy="629999"/>
            </a:xfrm>
            <a:prstGeom prst="rect">
              <a:avLst/>
            </a:prstGeom>
            <a:noFill/>
          </p:spPr>
          <p:txBody>
            <a:bodyPr wrap="none" rtlCol="0" anchor="ctr">
              <a:spAutoFit/>
            </a:bodyPr>
            <a:lstStyle/>
            <a:p>
              <a:pPr algn="ctr"/>
              <a:r>
                <a:rPr lang="en-US" sz="4955" b="1" dirty="0">
                  <a:solidFill>
                    <a:schemeClr val="tx2"/>
                  </a:solidFill>
                  <a:latin typeface="+mj-lt"/>
                  <a:cs typeface="Poppins" pitchFamily="2" charset="77"/>
                </a:rPr>
                <a:t>A</a:t>
              </a:r>
            </a:p>
          </p:txBody>
        </p:sp>
        <p:graphicFrame>
          <p:nvGraphicFramePr>
            <p:cNvPr id="9" name="Chart 8">
              <a:extLst>
                <a:ext uri="{FF2B5EF4-FFF2-40B4-BE49-F238E27FC236}">
                  <a16:creationId xmlns:a16="http://schemas.microsoft.com/office/drawing/2014/main" id="{EDEF0F95-8730-4FA2-AEF6-C7C9B0DFCDD3}"/>
                </a:ext>
              </a:extLst>
            </p:cNvPr>
            <p:cNvGraphicFramePr/>
            <p:nvPr>
              <p:extLst>
                <p:ext uri="{D42A27DB-BD31-4B8C-83A1-F6EECF244321}">
                  <p14:modId xmlns:p14="http://schemas.microsoft.com/office/powerpoint/2010/main" val="3450868174"/>
                </p:ext>
              </p:extLst>
            </p:nvPr>
          </p:nvGraphicFramePr>
          <p:xfrm>
            <a:off x="4683559" y="1446242"/>
            <a:ext cx="1072284" cy="107391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1628DDD-7260-499B-A538-3AB3DBF71C5F}"/>
                </a:ext>
              </a:extLst>
            </p:cNvPr>
            <p:cNvSpPr txBox="1"/>
            <p:nvPr/>
          </p:nvSpPr>
          <p:spPr>
            <a:xfrm>
              <a:off x="5001621" y="1688098"/>
              <a:ext cx="436161" cy="629999"/>
            </a:xfrm>
            <a:prstGeom prst="rect">
              <a:avLst/>
            </a:prstGeom>
            <a:noFill/>
          </p:spPr>
          <p:txBody>
            <a:bodyPr wrap="none" rtlCol="0" anchor="ctr">
              <a:spAutoFit/>
            </a:bodyPr>
            <a:lstStyle/>
            <a:p>
              <a:pPr algn="ctr"/>
              <a:r>
                <a:rPr lang="en-US" sz="4955" b="1" dirty="0">
                  <a:solidFill>
                    <a:schemeClr val="tx2"/>
                  </a:solidFill>
                  <a:latin typeface="+mj-lt"/>
                  <a:cs typeface="Poppins" pitchFamily="2" charset="77"/>
                </a:rPr>
                <a:t>K</a:t>
              </a:r>
            </a:p>
          </p:txBody>
        </p:sp>
        <p:graphicFrame>
          <p:nvGraphicFramePr>
            <p:cNvPr id="11" name="Chart 10">
              <a:extLst>
                <a:ext uri="{FF2B5EF4-FFF2-40B4-BE49-F238E27FC236}">
                  <a16:creationId xmlns:a16="http://schemas.microsoft.com/office/drawing/2014/main" id="{ACA757BD-2EA5-4770-ACF9-17A51F46309D}"/>
                </a:ext>
              </a:extLst>
            </p:cNvPr>
            <p:cNvGraphicFramePr/>
            <p:nvPr>
              <p:extLst>
                <p:ext uri="{D42A27DB-BD31-4B8C-83A1-F6EECF244321}">
                  <p14:modId xmlns:p14="http://schemas.microsoft.com/office/powerpoint/2010/main" val="615048611"/>
                </p:ext>
              </p:extLst>
            </p:nvPr>
          </p:nvGraphicFramePr>
          <p:xfrm>
            <a:off x="7746351" y="1441113"/>
            <a:ext cx="1072284" cy="107391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E408872A-BFC8-4B93-AFEE-B438D36A7BA4}"/>
                </a:ext>
              </a:extLst>
            </p:cNvPr>
            <p:cNvSpPr txBox="1"/>
            <p:nvPr/>
          </p:nvSpPr>
          <p:spPr>
            <a:xfrm>
              <a:off x="8062050" y="1682967"/>
              <a:ext cx="440886" cy="629999"/>
            </a:xfrm>
            <a:prstGeom prst="rect">
              <a:avLst/>
            </a:prstGeom>
            <a:noFill/>
          </p:spPr>
          <p:txBody>
            <a:bodyPr wrap="none" rtlCol="0" anchor="ctr">
              <a:spAutoFit/>
            </a:bodyPr>
            <a:lstStyle/>
            <a:p>
              <a:pPr algn="ctr"/>
              <a:r>
                <a:rPr lang="en-US" sz="4955" b="1" dirty="0">
                  <a:solidFill>
                    <a:schemeClr val="tx2"/>
                  </a:solidFill>
                  <a:latin typeface="+mj-lt"/>
                  <a:cs typeface="Poppins" pitchFamily="2" charset="77"/>
                </a:rPr>
                <a:t>R</a:t>
              </a:r>
            </a:p>
          </p:txBody>
        </p:sp>
        <p:graphicFrame>
          <p:nvGraphicFramePr>
            <p:cNvPr id="13" name="Chart 12">
              <a:extLst>
                <a:ext uri="{FF2B5EF4-FFF2-40B4-BE49-F238E27FC236}">
                  <a16:creationId xmlns:a16="http://schemas.microsoft.com/office/drawing/2014/main" id="{4506E6BE-C9B4-4EA9-8101-953352087546}"/>
                </a:ext>
              </a:extLst>
            </p:cNvPr>
            <p:cNvGraphicFramePr/>
            <p:nvPr>
              <p:extLst>
                <p:ext uri="{D42A27DB-BD31-4B8C-83A1-F6EECF244321}">
                  <p14:modId xmlns:p14="http://schemas.microsoft.com/office/powerpoint/2010/main" val="725305507"/>
                </p:ext>
              </p:extLst>
            </p:nvPr>
          </p:nvGraphicFramePr>
          <p:xfrm>
            <a:off x="6214954" y="1441113"/>
            <a:ext cx="1072284" cy="1073914"/>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DDEEC9C0-DD3D-4BA0-96F0-75971FF898F9}"/>
                </a:ext>
              </a:extLst>
            </p:cNvPr>
            <p:cNvSpPr txBox="1"/>
            <p:nvPr/>
          </p:nvSpPr>
          <p:spPr>
            <a:xfrm>
              <a:off x="6531244" y="1682967"/>
              <a:ext cx="439704" cy="629999"/>
            </a:xfrm>
            <a:prstGeom prst="rect">
              <a:avLst/>
            </a:prstGeom>
            <a:noFill/>
          </p:spPr>
          <p:txBody>
            <a:bodyPr wrap="none" rtlCol="0" anchor="ctr">
              <a:spAutoFit/>
            </a:bodyPr>
            <a:lstStyle/>
            <a:p>
              <a:pPr algn="ctr"/>
              <a:r>
                <a:rPr lang="en-US" sz="4955" b="1" dirty="0">
                  <a:solidFill>
                    <a:schemeClr val="tx2"/>
                  </a:solidFill>
                  <a:latin typeface="+mj-lt"/>
                  <a:cs typeface="Poppins" pitchFamily="2" charset="77"/>
                </a:rPr>
                <a:t>A</a:t>
              </a:r>
            </a:p>
          </p:txBody>
        </p:sp>
        <p:graphicFrame>
          <p:nvGraphicFramePr>
            <p:cNvPr id="15" name="Chart 14">
              <a:extLst>
                <a:ext uri="{FF2B5EF4-FFF2-40B4-BE49-F238E27FC236}">
                  <a16:creationId xmlns:a16="http://schemas.microsoft.com/office/drawing/2014/main" id="{4AB4B2D2-C8A6-4490-9799-F3B0375AD72C}"/>
                </a:ext>
              </a:extLst>
            </p:cNvPr>
            <p:cNvGraphicFramePr/>
            <p:nvPr>
              <p:extLst>
                <p:ext uri="{D42A27DB-BD31-4B8C-83A1-F6EECF244321}">
                  <p14:modId xmlns:p14="http://schemas.microsoft.com/office/powerpoint/2010/main" val="786339206"/>
                </p:ext>
              </p:extLst>
            </p:nvPr>
          </p:nvGraphicFramePr>
          <p:xfrm>
            <a:off x="3152162" y="1441113"/>
            <a:ext cx="1072284" cy="1073914"/>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a:extLst>
                <a:ext uri="{FF2B5EF4-FFF2-40B4-BE49-F238E27FC236}">
                  <a16:creationId xmlns:a16="http://schemas.microsoft.com/office/drawing/2014/main" id="{5E598565-F2F2-4FD1-8B79-1E1DE82E7386}"/>
                </a:ext>
              </a:extLst>
            </p:cNvPr>
            <p:cNvSpPr txBox="1"/>
            <p:nvPr/>
          </p:nvSpPr>
          <p:spPr>
            <a:xfrm>
              <a:off x="3466680" y="1682967"/>
              <a:ext cx="443249" cy="629999"/>
            </a:xfrm>
            <a:prstGeom prst="rect">
              <a:avLst/>
            </a:prstGeom>
            <a:noFill/>
          </p:spPr>
          <p:txBody>
            <a:bodyPr wrap="none" rtlCol="0" anchor="ctr">
              <a:spAutoFit/>
            </a:bodyPr>
            <a:lstStyle/>
            <a:p>
              <a:pPr algn="ctr"/>
              <a:r>
                <a:rPr lang="en-US" sz="4955" b="1" dirty="0">
                  <a:solidFill>
                    <a:schemeClr val="tx2"/>
                  </a:solidFill>
                  <a:latin typeface="+mj-lt"/>
                  <a:cs typeface="Poppins" pitchFamily="2" charset="77"/>
                </a:rPr>
                <a:t>D</a:t>
              </a:r>
            </a:p>
          </p:txBody>
        </p:sp>
        <p:sp>
          <p:nvSpPr>
            <p:cNvPr id="22" name="Rectangle 21">
              <a:extLst>
                <a:ext uri="{FF2B5EF4-FFF2-40B4-BE49-F238E27FC236}">
                  <a16:creationId xmlns:a16="http://schemas.microsoft.com/office/drawing/2014/main" id="{63F5AB64-4A04-44BD-94B1-1D6A3502F797}"/>
                </a:ext>
              </a:extLst>
            </p:cNvPr>
            <p:cNvSpPr/>
            <p:nvPr/>
          </p:nvSpPr>
          <p:spPr>
            <a:xfrm>
              <a:off x="1648990" y="4127325"/>
              <a:ext cx="884802" cy="98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23" name="Rectangle 22">
              <a:extLst>
                <a:ext uri="{FF2B5EF4-FFF2-40B4-BE49-F238E27FC236}">
                  <a16:creationId xmlns:a16="http://schemas.microsoft.com/office/drawing/2014/main" id="{FB4965A1-1760-4235-BC66-6CDC1B6DF786}"/>
                </a:ext>
              </a:extLst>
            </p:cNvPr>
            <p:cNvSpPr/>
            <p:nvPr/>
          </p:nvSpPr>
          <p:spPr>
            <a:xfrm>
              <a:off x="3217825" y="4127325"/>
              <a:ext cx="884802" cy="98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24" name="Rectangle 23">
              <a:extLst>
                <a:ext uri="{FF2B5EF4-FFF2-40B4-BE49-F238E27FC236}">
                  <a16:creationId xmlns:a16="http://schemas.microsoft.com/office/drawing/2014/main" id="{D9FD8BA6-FCD5-4B3B-9FC7-891502BD5C51}"/>
                </a:ext>
              </a:extLst>
            </p:cNvPr>
            <p:cNvSpPr/>
            <p:nvPr/>
          </p:nvSpPr>
          <p:spPr>
            <a:xfrm>
              <a:off x="4824098" y="4127325"/>
              <a:ext cx="884802" cy="984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25" name="Rectangle 24">
              <a:extLst>
                <a:ext uri="{FF2B5EF4-FFF2-40B4-BE49-F238E27FC236}">
                  <a16:creationId xmlns:a16="http://schemas.microsoft.com/office/drawing/2014/main" id="{24077C4E-45FF-4FF9-84B5-27051BFFB3F1}"/>
                </a:ext>
              </a:extLst>
            </p:cNvPr>
            <p:cNvSpPr/>
            <p:nvPr/>
          </p:nvSpPr>
          <p:spPr>
            <a:xfrm>
              <a:off x="6402292" y="4127325"/>
              <a:ext cx="884802" cy="98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26" name="Rectangle 25">
              <a:extLst>
                <a:ext uri="{FF2B5EF4-FFF2-40B4-BE49-F238E27FC236}">
                  <a16:creationId xmlns:a16="http://schemas.microsoft.com/office/drawing/2014/main" id="{B4361A44-7D2B-4E70-9BB4-9E14D7F41D39}"/>
                </a:ext>
              </a:extLst>
            </p:cNvPr>
            <p:cNvSpPr/>
            <p:nvPr/>
          </p:nvSpPr>
          <p:spPr>
            <a:xfrm>
              <a:off x="7886889" y="4127325"/>
              <a:ext cx="884802" cy="984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grpSp>
      <p:sp>
        <p:nvSpPr>
          <p:cNvPr id="28" name="TextBox 27">
            <a:extLst>
              <a:ext uri="{FF2B5EF4-FFF2-40B4-BE49-F238E27FC236}">
                <a16:creationId xmlns:a16="http://schemas.microsoft.com/office/drawing/2014/main" id="{36128EA9-E8CE-456E-9E0D-38B9BF399404}"/>
              </a:ext>
            </a:extLst>
          </p:cNvPr>
          <p:cNvSpPr txBox="1"/>
          <p:nvPr/>
        </p:nvSpPr>
        <p:spPr>
          <a:xfrm>
            <a:off x="921495" y="3921736"/>
            <a:ext cx="1249061" cy="307777"/>
          </a:xfrm>
          <a:prstGeom prst="rect">
            <a:avLst/>
          </a:prstGeom>
          <a:noFill/>
        </p:spPr>
        <p:txBody>
          <a:bodyPr wrap="none" rtlCol="0" anchor="ctr">
            <a:spAutoFit/>
          </a:bodyPr>
          <a:lstStyle/>
          <a:p>
            <a:pPr algn="ctr"/>
            <a:r>
              <a:rPr lang="en-US" sz="1400" b="1" dirty="0">
                <a:solidFill>
                  <a:schemeClr val="tx2"/>
                </a:solidFill>
                <a:latin typeface="+mj-lt"/>
                <a:cs typeface="Poppins" pitchFamily="2" charset="77"/>
              </a:rPr>
              <a:t>AWARENESS</a:t>
            </a:r>
          </a:p>
        </p:txBody>
      </p:sp>
      <p:sp>
        <p:nvSpPr>
          <p:cNvPr id="29" name="TextBox 28">
            <a:extLst>
              <a:ext uri="{FF2B5EF4-FFF2-40B4-BE49-F238E27FC236}">
                <a16:creationId xmlns:a16="http://schemas.microsoft.com/office/drawing/2014/main" id="{60D6F469-FDBF-407C-A08E-CA48D71012F7}"/>
              </a:ext>
            </a:extLst>
          </p:cNvPr>
          <p:cNvSpPr txBox="1"/>
          <p:nvPr/>
        </p:nvSpPr>
        <p:spPr>
          <a:xfrm>
            <a:off x="3288810" y="3921738"/>
            <a:ext cx="795411" cy="307777"/>
          </a:xfrm>
          <a:prstGeom prst="rect">
            <a:avLst/>
          </a:prstGeom>
          <a:noFill/>
        </p:spPr>
        <p:txBody>
          <a:bodyPr wrap="none" rtlCol="0" anchor="ctr">
            <a:spAutoFit/>
          </a:bodyPr>
          <a:lstStyle/>
          <a:p>
            <a:pPr algn="ctr"/>
            <a:r>
              <a:rPr lang="en-US" sz="1400" b="1" dirty="0">
                <a:solidFill>
                  <a:schemeClr val="tx2"/>
                </a:solidFill>
                <a:latin typeface="+mj-lt"/>
                <a:cs typeface="Poppins" pitchFamily="2" charset="77"/>
              </a:rPr>
              <a:t>DESIRE</a:t>
            </a:r>
          </a:p>
        </p:txBody>
      </p:sp>
      <p:sp>
        <p:nvSpPr>
          <p:cNvPr id="30" name="TextBox 29">
            <a:extLst>
              <a:ext uri="{FF2B5EF4-FFF2-40B4-BE49-F238E27FC236}">
                <a16:creationId xmlns:a16="http://schemas.microsoft.com/office/drawing/2014/main" id="{E15DFF9F-1055-4817-B21F-AC894E2BCF2A}"/>
              </a:ext>
            </a:extLst>
          </p:cNvPr>
          <p:cNvSpPr txBox="1"/>
          <p:nvPr/>
        </p:nvSpPr>
        <p:spPr>
          <a:xfrm>
            <a:off x="5204399" y="3921738"/>
            <a:ext cx="1244251" cy="307777"/>
          </a:xfrm>
          <a:prstGeom prst="rect">
            <a:avLst/>
          </a:prstGeom>
          <a:noFill/>
        </p:spPr>
        <p:txBody>
          <a:bodyPr wrap="none" rtlCol="0" anchor="ctr">
            <a:spAutoFit/>
          </a:bodyPr>
          <a:lstStyle/>
          <a:p>
            <a:pPr algn="ctr"/>
            <a:r>
              <a:rPr lang="en-US" sz="1400" b="1" dirty="0">
                <a:solidFill>
                  <a:schemeClr val="tx2"/>
                </a:solidFill>
                <a:latin typeface="+mj-lt"/>
                <a:cs typeface="Poppins" pitchFamily="2" charset="77"/>
              </a:rPr>
              <a:t>KNOWLEDGE</a:t>
            </a:r>
          </a:p>
        </p:txBody>
      </p:sp>
      <p:sp>
        <p:nvSpPr>
          <p:cNvPr id="31" name="TextBox 30">
            <a:extLst>
              <a:ext uri="{FF2B5EF4-FFF2-40B4-BE49-F238E27FC236}">
                <a16:creationId xmlns:a16="http://schemas.microsoft.com/office/drawing/2014/main" id="{24FD7880-7FD6-44CB-B20C-B1B1017BC87C}"/>
              </a:ext>
            </a:extLst>
          </p:cNvPr>
          <p:cNvSpPr txBox="1"/>
          <p:nvPr/>
        </p:nvSpPr>
        <p:spPr>
          <a:xfrm>
            <a:off x="7516228" y="3921738"/>
            <a:ext cx="795411" cy="307777"/>
          </a:xfrm>
          <a:prstGeom prst="rect">
            <a:avLst/>
          </a:prstGeom>
          <a:noFill/>
        </p:spPr>
        <p:txBody>
          <a:bodyPr wrap="none" rtlCol="0" anchor="ctr">
            <a:spAutoFit/>
          </a:bodyPr>
          <a:lstStyle/>
          <a:p>
            <a:pPr algn="ctr"/>
            <a:r>
              <a:rPr lang="en-US" sz="1400" b="1" dirty="0">
                <a:solidFill>
                  <a:schemeClr val="tx2"/>
                </a:solidFill>
                <a:latin typeface="+mj-lt"/>
                <a:cs typeface="Poppins" pitchFamily="2" charset="77"/>
              </a:rPr>
              <a:t>ABILITY</a:t>
            </a:r>
          </a:p>
        </p:txBody>
      </p:sp>
      <p:sp>
        <p:nvSpPr>
          <p:cNvPr id="32" name="TextBox 31">
            <a:extLst>
              <a:ext uri="{FF2B5EF4-FFF2-40B4-BE49-F238E27FC236}">
                <a16:creationId xmlns:a16="http://schemas.microsoft.com/office/drawing/2014/main" id="{5ECA615A-BDDA-4FE1-94C0-47A5C49DB8C4}"/>
              </a:ext>
            </a:extLst>
          </p:cNvPr>
          <p:cNvSpPr txBox="1"/>
          <p:nvPr/>
        </p:nvSpPr>
        <p:spPr>
          <a:xfrm>
            <a:off x="9149779" y="3922119"/>
            <a:ext cx="1593706" cy="307777"/>
          </a:xfrm>
          <a:prstGeom prst="rect">
            <a:avLst/>
          </a:prstGeom>
          <a:noFill/>
        </p:spPr>
        <p:txBody>
          <a:bodyPr wrap="none" rtlCol="0" anchor="ctr">
            <a:spAutoFit/>
          </a:bodyPr>
          <a:lstStyle/>
          <a:p>
            <a:pPr algn="ctr"/>
            <a:r>
              <a:rPr lang="en-US" sz="1400" b="1" dirty="0">
                <a:solidFill>
                  <a:schemeClr val="tx2"/>
                </a:solidFill>
                <a:latin typeface="+mj-lt"/>
                <a:cs typeface="Poppins" pitchFamily="2" charset="77"/>
              </a:rPr>
              <a:t>REINFORCEMENT</a:t>
            </a:r>
          </a:p>
        </p:txBody>
      </p:sp>
      <p:sp>
        <p:nvSpPr>
          <p:cNvPr id="33" name="Subtitle 2">
            <a:extLst>
              <a:ext uri="{FF2B5EF4-FFF2-40B4-BE49-F238E27FC236}">
                <a16:creationId xmlns:a16="http://schemas.microsoft.com/office/drawing/2014/main" id="{747D75D5-3192-49D3-97C6-9FD3A16BAE8E}"/>
              </a:ext>
            </a:extLst>
          </p:cNvPr>
          <p:cNvSpPr txBox="1">
            <a:spLocks/>
          </p:cNvSpPr>
          <p:nvPr/>
        </p:nvSpPr>
        <p:spPr>
          <a:xfrm>
            <a:off x="706120" y="4261281"/>
            <a:ext cx="1573843" cy="1347936"/>
          </a:xfrm>
          <a:prstGeom prst="rect">
            <a:avLst/>
          </a:prstGeom>
        </p:spPr>
        <p:txBody>
          <a:bodyPr vert="horz" wrap="square" lIns="32832" tIns="16416" rIns="32832" bIns="16416" rtlCol="0">
            <a:spAutoFit/>
          </a:bodyPr>
          <a:lstStyle>
            <a:defPPr>
              <a:defRPr lang="en-US"/>
            </a:defPPr>
            <a:lvl1pPr indent="0" algn="ctr" defTabSz="1087636">
              <a:lnSpc>
                <a:spcPts val="1257"/>
              </a:lnSpc>
              <a:spcBef>
                <a:spcPct val="20000"/>
              </a:spcBef>
              <a:buFont typeface="Arial"/>
              <a:buNone/>
              <a:defRPr sz="862">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dirty="0"/>
              <a:t>Stakeholders need to be aware of why the change is happening and why the change is necessary. Without a complete understanding, participants will be unmotivated. This makes the change less likely to succeed.</a:t>
            </a:r>
          </a:p>
        </p:txBody>
      </p:sp>
      <p:sp>
        <p:nvSpPr>
          <p:cNvPr id="34" name="Subtitle 2">
            <a:extLst>
              <a:ext uri="{FF2B5EF4-FFF2-40B4-BE49-F238E27FC236}">
                <a16:creationId xmlns:a16="http://schemas.microsoft.com/office/drawing/2014/main" id="{8846FBCB-4177-4C13-BE2F-E02320FB75B9}"/>
              </a:ext>
            </a:extLst>
          </p:cNvPr>
          <p:cNvSpPr txBox="1">
            <a:spLocks/>
          </p:cNvSpPr>
          <p:nvPr/>
        </p:nvSpPr>
        <p:spPr>
          <a:xfrm>
            <a:off x="2851587" y="4261281"/>
            <a:ext cx="1573843" cy="1181224"/>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US" sz="862" dirty="0">
                <a:solidFill>
                  <a:schemeClr val="tx1"/>
                </a:solidFill>
                <a:latin typeface="+mn-lt"/>
                <a:ea typeface="Lato Light" panose="020F0502020204030203" pitchFamily="34" charset="0"/>
                <a:cs typeface="Mukta ExtraLight" panose="020B0000000000000000" pitchFamily="34" charset="77"/>
              </a:rPr>
              <a:t>An understanding that change is needed and the motivation to go over into action is essential for change to occur. When people really want to see positive change, they will put in the effort to make it happen.</a:t>
            </a:r>
          </a:p>
        </p:txBody>
      </p:sp>
      <p:sp>
        <p:nvSpPr>
          <p:cNvPr id="35" name="Subtitle 2">
            <a:extLst>
              <a:ext uri="{FF2B5EF4-FFF2-40B4-BE49-F238E27FC236}">
                <a16:creationId xmlns:a16="http://schemas.microsoft.com/office/drawing/2014/main" id="{93DAE77E-88B3-42BF-92D0-93CEF0FA7EEB}"/>
              </a:ext>
            </a:extLst>
          </p:cNvPr>
          <p:cNvSpPr txBox="1">
            <a:spLocks/>
          </p:cNvSpPr>
          <p:nvPr/>
        </p:nvSpPr>
        <p:spPr>
          <a:xfrm>
            <a:off x="5036908" y="4261281"/>
            <a:ext cx="1573843" cy="1014512"/>
          </a:xfrm>
          <a:prstGeom prst="rect">
            <a:avLst/>
          </a:prstGeom>
        </p:spPr>
        <p:txBody>
          <a:bodyPr vert="horz" wrap="square" lIns="32832" tIns="16416" rIns="32832" bIns="16416" rtlCol="0">
            <a:spAutoFit/>
          </a:bodyPr>
          <a:lstStyle>
            <a:defPPr>
              <a:defRPr lang="en-US"/>
            </a:defPPr>
            <a:lvl1pPr indent="0" algn="ctr" defTabSz="1087636">
              <a:lnSpc>
                <a:spcPts val="1257"/>
              </a:lnSpc>
              <a:spcBef>
                <a:spcPct val="20000"/>
              </a:spcBef>
              <a:buFont typeface="Arial"/>
              <a:buNone/>
              <a:defRPr sz="862">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All stakeholders must be fully equipped with knowledge and mental stimulation to be able to reason and ultimately create the change required to achieve a specific outcome.</a:t>
            </a:r>
          </a:p>
        </p:txBody>
      </p:sp>
      <p:sp>
        <p:nvSpPr>
          <p:cNvPr id="36" name="Subtitle 2">
            <a:extLst>
              <a:ext uri="{FF2B5EF4-FFF2-40B4-BE49-F238E27FC236}">
                <a16:creationId xmlns:a16="http://schemas.microsoft.com/office/drawing/2014/main" id="{A3A7A734-769F-4762-92F3-7BC4130A4644}"/>
              </a:ext>
            </a:extLst>
          </p:cNvPr>
          <p:cNvSpPr txBox="1">
            <a:spLocks/>
          </p:cNvSpPr>
          <p:nvPr/>
        </p:nvSpPr>
        <p:spPr>
          <a:xfrm>
            <a:off x="7139999" y="4261281"/>
            <a:ext cx="1573843" cy="1347936"/>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US" sz="862" dirty="0">
                <a:solidFill>
                  <a:schemeClr val="tx1"/>
                </a:solidFill>
                <a:latin typeface="+mn-lt"/>
                <a:ea typeface="Lato Light" panose="020F0502020204030203" pitchFamily="34" charset="0"/>
                <a:cs typeface="Mukta ExtraLight" panose="020B0000000000000000" pitchFamily="34" charset="77"/>
              </a:rPr>
              <a:t>Knowing how to do something doesn’t necessarily mean that you can do it in practice. Stakeholders have to obtain the necessary and relevant skills and extensive knowledge in order to execute the project effectively.</a:t>
            </a:r>
          </a:p>
        </p:txBody>
      </p:sp>
      <p:sp>
        <p:nvSpPr>
          <p:cNvPr id="37" name="Subtitle 2">
            <a:extLst>
              <a:ext uri="{FF2B5EF4-FFF2-40B4-BE49-F238E27FC236}">
                <a16:creationId xmlns:a16="http://schemas.microsoft.com/office/drawing/2014/main" id="{D2C65005-D0D0-47B2-9EFA-76264C9BB3EB}"/>
              </a:ext>
            </a:extLst>
          </p:cNvPr>
          <p:cNvSpPr txBox="1">
            <a:spLocks/>
          </p:cNvSpPr>
          <p:nvPr/>
        </p:nvSpPr>
        <p:spPr>
          <a:xfrm>
            <a:off x="9159707" y="4261281"/>
            <a:ext cx="1573843" cy="1014512"/>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US" sz="862" dirty="0">
                <a:solidFill>
                  <a:schemeClr val="tx1"/>
                </a:solidFill>
                <a:latin typeface="+mn-lt"/>
                <a:ea typeface="Lato Light" panose="020F0502020204030203" pitchFamily="34" charset="0"/>
                <a:cs typeface="Mukta ExtraLight" panose="020B0000000000000000" pitchFamily="34" charset="77"/>
              </a:rPr>
              <a:t>The outcome achieved should be maintained efficiently. You should also be on the lookout for areas where the new process isn’t serving you or is demotivating your staff.</a:t>
            </a:r>
          </a:p>
        </p:txBody>
      </p:sp>
    </p:spTree>
    <p:extLst>
      <p:ext uri="{BB962C8B-B14F-4D97-AF65-F5344CB8AC3E}">
        <p14:creationId xmlns:p14="http://schemas.microsoft.com/office/powerpoint/2010/main" val="47085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6CCDBD-CB8C-4D57-9F14-AF7AEA93CE7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DDB4E4B-9A6E-46B0-AC38-6153A31230E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BFF8AA9-C1CE-437A-BB22-55F4BED00A56}"/>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25B5D402-5F37-4BF1-8A79-EE6765F7640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D578FAD-F92B-4C7A-B461-460579208B62}"/>
              </a:ext>
            </a:extLst>
          </p:cNvPr>
          <p:cNvSpPr>
            <a:spLocks noGrp="1"/>
          </p:cNvSpPr>
          <p:nvPr>
            <p:ph type="body" sz="quarter" idx="13"/>
          </p:nvPr>
        </p:nvSpPr>
        <p:spPr/>
        <p:txBody>
          <a:bodyPr/>
          <a:lstStyle/>
          <a:p>
            <a:endParaRPr lang="en-ZA"/>
          </a:p>
        </p:txBody>
      </p:sp>
      <p:grpSp>
        <p:nvGrpSpPr>
          <p:cNvPr id="34" name="Group 33">
            <a:extLst>
              <a:ext uri="{FF2B5EF4-FFF2-40B4-BE49-F238E27FC236}">
                <a16:creationId xmlns:a16="http://schemas.microsoft.com/office/drawing/2014/main" id="{4609A7CB-4A2A-49A3-8C0A-547A75429C5A}"/>
              </a:ext>
            </a:extLst>
          </p:cNvPr>
          <p:cNvGrpSpPr/>
          <p:nvPr/>
        </p:nvGrpSpPr>
        <p:grpSpPr>
          <a:xfrm>
            <a:off x="795787" y="1840150"/>
            <a:ext cx="1864661" cy="4154838"/>
            <a:chOff x="1584937" y="2281222"/>
            <a:chExt cx="1672410" cy="3726465"/>
          </a:xfrm>
        </p:grpSpPr>
        <p:sp>
          <p:nvSpPr>
            <p:cNvPr id="7" name="Striped Right Arrow 22">
              <a:extLst>
                <a:ext uri="{FF2B5EF4-FFF2-40B4-BE49-F238E27FC236}">
                  <a16:creationId xmlns:a16="http://schemas.microsoft.com/office/drawing/2014/main" id="{2FCBFAE6-4D90-43F6-89C6-696D270198D0}"/>
                </a:ext>
              </a:extLst>
            </p:cNvPr>
            <p:cNvSpPr/>
            <p:nvPr/>
          </p:nvSpPr>
          <p:spPr>
            <a:xfrm rot="5400000">
              <a:off x="2231337" y="2667002"/>
              <a:ext cx="1411789" cy="640230"/>
            </a:xfrm>
            <a:prstGeom prst="stripedRightArrow">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8" name="Striped Right Arrow 23">
              <a:extLst>
                <a:ext uri="{FF2B5EF4-FFF2-40B4-BE49-F238E27FC236}">
                  <a16:creationId xmlns:a16="http://schemas.microsoft.com/office/drawing/2014/main" id="{395466DD-A180-4473-B8AE-633040D22FE0}"/>
                </a:ext>
              </a:extLst>
            </p:cNvPr>
            <p:cNvSpPr/>
            <p:nvPr/>
          </p:nvSpPr>
          <p:spPr>
            <a:xfrm rot="5400000">
              <a:off x="2428330" y="4013125"/>
              <a:ext cx="1017801" cy="640229"/>
            </a:xfrm>
            <a:prstGeom prst="stripedRightArrow">
              <a:avLst/>
            </a:prstGeom>
            <a:gradFill>
              <a:gsLst>
                <a:gs pos="0">
                  <a:schemeClr val="accent3"/>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9" name="Striped Right Arrow 24">
              <a:extLst>
                <a:ext uri="{FF2B5EF4-FFF2-40B4-BE49-F238E27FC236}">
                  <a16:creationId xmlns:a16="http://schemas.microsoft.com/office/drawing/2014/main" id="{2C2109E5-69EE-4AF8-A2D4-3D5770959050}"/>
                </a:ext>
              </a:extLst>
            </p:cNvPr>
            <p:cNvSpPr/>
            <p:nvPr/>
          </p:nvSpPr>
          <p:spPr>
            <a:xfrm rot="5400000">
              <a:off x="2428330" y="5178672"/>
              <a:ext cx="1017801" cy="640229"/>
            </a:xfrm>
            <a:prstGeom prst="stripedRightArrow">
              <a:avLst/>
            </a:prstGeom>
            <a:gradFill>
              <a:gsLst>
                <a:gs pos="0">
                  <a:schemeClr val="accent4"/>
                </a:gs>
                <a:gs pos="100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10" name="TextBox 9">
              <a:extLst>
                <a:ext uri="{FF2B5EF4-FFF2-40B4-BE49-F238E27FC236}">
                  <a16:creationId xmlns:a16="http://schemas.microsoft.com/office/drawing/2014/main" id="{5EADE33B-C14C-419B-A234-51D02ECD5D76}"/>
                </a:ext>
              </a:extLst>
            </p:cNvPr>
            <p:cNvSpPr txBox="1"/>
            <p:nvPr/>
          </p:nvSpPr>
          <p:spPr>
            <a:xfrm>
              <a:off x="1737335" y="2862897"/>
              <a:ext cx="766598" cy="248440"/>
            </a:xfrm>
            <a:prstGeom prst="rect">
              <a:avLst/>
            </a:prstGeom>
            <a:noFill/>
          </p:spPr>
          <p:txBody>
            <a:bodyPr wrap="none" rtlCol="0" anchor="ctr">
              <a:spAutoFit/>
            </a:bodyPr>
            <a:lstStyle/>
            <a:p>
              <a:pPr algn="r"/>
              <a:r>
                <a:rPr lang="en-US" sz="1200" b="1" dirty="0">
                  <a:solidFill>
                    <a:schemeClr val="tx2"/>
                  </a:solidFill>
                  <a:latin typeface="+mj-lt"/>
                  <a:cs typeface="Poppins" pitchFamily="2" charset="77"/>
                </a:rPr>
                <a:t>CURRENT</a:t>
              </a:r>
            </a:p>
          </p:txBody>
        </p:sp>
        <p:sp>
          <p:nvSpPr>
            <p:cNvPr id="11" name="TextBox 10">
              <a:extLst>
                <a:ext uri="{FF2B5EF4-FFF2-40B4-BE49-F238E27FC236}">
                  <a16:creationId xmlns:a16="http://schemas.microsoft.com/office/drawing/2014/main" id="{0D6F76DE-1AF1-4374-8683-375DE0CF039E}"/>
                </a:ext>
              </a:extLst>
            </p:cNvPr>
            <p:cNvSpPr txBox="1"/>
            <p:nvPr/>
          </p:nvSpPr>
          <p:spPr>
            <a:xfrm>
              <a:off x="1584937" y="4209019"/>
              <a:ext cx="918996" cy="248440"/>
            </a:xfrm>
            <a:prstGeom prst="rect">
              <a:avLst/>
            </a:prstGeom>
            <a:noFill/>
          </p:spPr>
          <p:txBody>
            <a:bodyPr wrap="none" rtlCol="0" anchor="ctr">
              <a:spAutoFit/>
            </a:bodyPr>
            <a:lstStyle/>
            <a:p>
              <a:pPr algn="r"/>
              <a:r>
                <a:rPr lang="en-US" sz="1200" b="1" dirty="0">
                  <a:solidFill>
                    <a:schemeClr val="tx2"/>
                  </a:solidFill>
                  <a:latin typeface="+mj-lt"/>
                  <a:cs typeface="Poppins" pitchFamily="2" charset="77"/>
                </a:rPr>
                <a:t>TRANSITION</a:t>
              </a:r>
            </a:p>
          </p:txBody>
        </p:sp>
        <p:sp>
          <p:nvSpPr>
            <p:cNvPr id="12" name="TextBox 11">
              <a:extLst>
                <a:ext uri="{FF2B5EF4-FFF2-40B4-BE49-F238E27FC236}">
                  <a16:creationId xmlns:a16="http://schemas.microsoft.com/office/drawing/2014/main" id="{9AD65520-6E1B-4E78-ABA6-2C6291740AA7}"/>
                </a:ext>
              </a:extLst>
            </p:cNvPr>
            <p:cNvSpPr txBox="1"/>
            <p:nvPr/>
          </p:nvSpPr>
          <p:spPr>
            <a:xfrm>
              <a:off x="1840852" y="5369959"/>
              <a:ext cx="663081" cy="248440"/>
            </a:xfrm>
            <a:prstGeom prst="rect">
              <a:avLst/>
            </a:prstGeom>
            <a:noFill/>
          </p:spPr>
          <p:txBody>
            <a:bodyPr wrap="none" rtlCol="0" anchor="ctr">
              <a:spAutoFit/>
            </a:bodyPr>
            <a:lstStyle/>
            <a:p>
              <a:pPr algn="r"/>
              <a:r>
                <a:rPr lang="en-US" sz="1200" b="1" dirty="0">
                  <a:solidFill>
                    <a:schemeClr val="tx2"/>
                  </a:solidFill>
                  <a:latin typeface="+mj-lt"/>
                  <a:cs typeface="Poppins" pitchFamily="2" charset="77"/>
                </a:rPr>
                <a:t>FUTURE</a:t>
              </a:r>
            </a:p>
          </p:txBody>
        </p:sp>
      </p:grpSp>
      <p:grpSp>
        <p:nvGrpSpPr>
          <p:cNvPr id="13" name="Group 12">
            <a:extLst>
              <a:ext uri="{FF2B5EF4-FFF2-40B4-BE49-F238E27FC236}">
                <a16:creationId xmlns:a16="http://schemas.microsoft.com/office/drawing/2014/main" id="{31E87F5D-B1D8-4EDA-971D-115810013004}"/>
              </a:ext>
            </a:extLst>
          </p:cNvPr>
          <p:cNvGrpSpPr/>
          <p:nvPr/>
        </p:nvGrpSpPr>
        <p:grpSpPr>
          <a:xfrm>
            <a:off x="2773628" y="1831275"/>
            <a:ext cx="7886700" cy="4206361"/>
            <a:chOff x="2616146" y="993455"/>
            <a:chExt cx="5203917" cy="3746900"/>
          </a:xfrm>
        </p:grpSpPr>
        <p:sp>
          <p:nvSpPr>
            <p:cNvPr id="14" name="Rectangle 13">
              <a:extLst>
                <a:ext uri="{FF2B5EF4-FFF2-40B4-BE49-F238E27FC236}">
                  <a16:creationId xmlns:a16="http://schemas.microsoft.com/office/drawing/2014/main" id="{7027AE79-E07D-4BE6-80AD-18648F26A8AB}"/>
                </a:ext>
              </a:extLst>
            </p:cNvPr>
            <p:cNvSpPr/>
            <p:nvPr/>
          </p:nvSpPr>
          <p:spPr>
            <a:xfrm>
              <a:off x="2616146" y="993455"/>
              <a:ext cx="640229" cy="640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15" name="Rectangle 14">
              <a:extLst>
                <a:ext uri="{FF2B5EF4-FFF2-40B4-BE49-F238E27FC236}">
                  <a16:creationId xmlns:a16="http://schemas.microsoft.com/office/drawing/2014/main" id="{576CDC29-5726-4E50-AFFE-426AEBED02AC}"/>
                </a:ext>
              </a:extLst>
            </p:cNvPr>
            <p:cNvSpPr/>
            <p:nvPr/>
          </p:nvSpPr>
          <p:spPr>
            <a:xfrm>
              <a:off x="2616146" y="1765014"/>
              <a:ext cx="640229" cy="640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16" name="Rectangle 15">
              <a:extLst>
                <a:ext uri="{FF2B5EF4-FFF2-40B4-BE49-F238E27FC236}">
                  <a16:creationId xmlns:a16="http://schemas.microsoft.com/office/drawing/2014/main" id="{4A79FD7B-8BAA-4ED7-9666-4A61F466376D}"/>
                </a:ext>
              </a:extLst>
            </p:cNvPr>
            <p:cNvSpPr/>
            <p:nvPr/>
          </p:nvSpPr>
          <p:spPr>
            <a:xfrm>
              <a:off x="2616146" y="2536573"/>
              <a:ext cx="640229" cy="6402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17" name="Rectangle 16">
              <a:extLst>
                <a:ext uri="{FF2B5EF4-FFF2-40B4-BE49-F238E27FC236}">
                  <a16:creationId xmlns:a16="http://schemas.microsoft.com/office/drawing/2014/main" id="{4B8D4A3C-50EB-4719-B364-C5645C1E7739}"/>
                </a:ext>
              </a:extLst>
            </p:cNvPr>
            <p:cNvSpPr/>
            <p:nvPr/>
          </p:nvSpPr>
          <p:spPr>
            <a:xfrm>
              <a:off x="2616146" y="3308131"/>
              <a:ext cx="640229" cy="6402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18" name="Rectangle 17">
              <a:extLst>
                <a:ext uri="{FF2B5EF4-FFF2-40B4-BE49-F238E27FC236}">
                  <a16:creationId xmlns:a16="http://schemas.microsoft.com/office/drawing/2014/main" id="{9B54F370-541C-4CCF-BA5C-431D0059D085}"/>
                </a:ext>
              </a:extLst>
            </p:cNvPr>
            <p:cNvSpPr/>
            <p:nvPr/>
          </p:nvSpPr>
          <p:spPr>
            <a:xfrm>
              <a:off x="2616146" y="4079690"/>
              <a:ext cx="640229" cy="64022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19" name="TextBox 18">
              <a:extLst>
                <a:ext uri="{FF2B5EF4-FFF2-40B4-BE49-F238E27FC236}">
                  <a16:creationId xmlns:a16="http://schemas.microsoft.com/office/drawing/2014/main" id="{B7009822-3085-4F26-9428-CB8B01B4EEDD}"/>
                </a:ext>
              </a:extLst>
            </p:cNvPr>
            <p:cNvSpPr txBox="1"/>
            <p:nvPr/>
          </p:nvSpPr>
          <p:spPr>
            <a:xfrm>
              <a:off x="2762161" y="1005851"/>
              <a:ext cx="348201" cy="648269"/>
            </a:xfrm>
            <a:prstGeom prst="rect">
              <a:avLst/>
            </a:prstGeom>
            <a:noFill/>
          </p:spPr>
          <p:txBody>
            <a:bodyPr wrap="none" rtlCol="0" anchor="ctr">
              <a:spAutoFit/>
            </a:bodyPr>
            <a:lstStyle/>
            <a:p>
              <a:pPr algn="ctr"/>
              <a:r>
                <a:rPr lang="en-US" sz="4129" b="1" dirty="0">
                  <a:solidFill>
                    <a:schemeClr val="bg1"/>
                  </a:solidFill>
                  <a:latin typeface="+mj-lt"/>
                  <a:cs typeface="Poppins" pitchFamily="2" charset="77"/>
                </a:rPr>
                <a:t>A</a:t>
              </a:r>
            </a:p>
          </p:txBody>
        </p:sp>
        <p:sp>
          <p:nvSpPr>
            <p:cNvPr id="20" name="TextBox 19">
              <a:extLst>
                <a:ext uri="{FF2B5EF4-FFF2-40B4-BE49-F238E27FC236}">
                  <a16:creationId xmlns:a16="http://schemas.microsoft.com/office/drawing/2014/main" id="{506CBFBD-3FEC-47ED-B8E4-1A47C01F8A20}"/>
                </a:ext>
              </a:extLst>
            </p:cNvPr>
            <p:cNvSpPr txBox="1"/>
            <p:nvPr/>
          </p:nvSpPr>
          <p:spPr>
            <a:xfrm>
              <a:off x="2760575" y="1777410"/>
              <a:ext cx="351373" cy="648269"/>
            </a:xfrm>
            <a:prstGeom prst="rect">
              <a:avLst/>
            </a:prstGeom>
            <a:noFill/>
          </p:spPr>
          <p:txBody>
            <a:bodyPr wrap="none" rtlCol="0" anchor="ctr">
              <a:spAutoFit/>
            </a:bodyPr>
            <a:lstStyle/>
            <a:p>
              <a:pPr algn="ctr"/>
              <a:r>
                <a:rPr lang="en-US" sz="4129" b="1" dirty="0">
                  <a:solidFill>
                    <a:schemeClr val="bg1"/>
                  </a:solidFill>
                  <a:latin typeface="+mj-lt"/>
                  <a:cs typeface="Poppins" pitchFamily="2" charset="77"/>
                </a:rPr>
                <a:t>D</a:t>
              </a:r>
            </a:p>
          </p:txBody>
        </p:sp>
        <p:sp>
          <p:nvSpPr>
            <p:cNvPr id="21" name="TextBox 20">
              <a:extLst>
                <a:ext uri="{FF2B5EF4-FFF2-40B4-BE49-F238E27FC236}">
                  <a16:creationId xmlns:a16="http://schemas.microsoft.com/office/drawing/2014/main" id="{A8B421B7-63AE-48AD-98E2-4E7FF6FE8AF1}"/>
                </a:ext>
              </a:extLst>
            </p:cNvPr>
            <p:cNvSpPr txBox="1"/>
            <p:nvPr/>
          </p:nvSpPr>
          <p:spPr>
            <a:xfrm>
              <a:off x="2763218" y="2548968"/>
              <a:ext cx="346085" cy="648269"/>
            </a:xfrm>
            <a:prstGeom prst="rect">
              <a:avLst/>
            </a:prstGeom>
            <a:noFill/>
          </p:spPr>
          <p:txBody>
            <a:bodyPr wrap="none" rtlCol="0" anchor="ctr">
              <a:spAutoFit/>
            </a:bodyPr>
            <a:lstStyle/>
            <a:p>
              <a:pPr algn="ctr"/>
              <a:r>
                <a:rPr lang="en-US" sz="4129" b="1" dirty="0">
                  <a:solidFill>
                    <a:schemeClr val="bg1"/>
                  </a:solidFill>
                  <a:latin typeface="+mj-lt"/>
                  <a:cs typeface="Poppins" pitchFamily="2" charset="77"/>
                </a:rPr>
                <a:t>K</a:t>
              </a:r>
            </a:p>
          </p:txBody>
        </p:sp>
        <p:sp>
          <p:nvSpPr>
            <p:cNvPr id="22" name="TextBox 21">
              <a:extLst>
                <a:ext uri="{FF2B5EF4-FFF2-40B4-BE49-F238E27FC236}">
                  <a16:creationId xmlns:a16="http://schemas.microsoft.com/office/drawing/2014/main" id="{EB5AC1E6-F420-45BE-BC74-3B4BF498CDA9}"/>
                </a:ext>
              </a:extLst>
            </p:cNvPr>
            <p:cNvSpPr txBox="1"/>
            <p:nvPr/>
          </p:nvSpPr>
          <p:spPr>
            <a:xfrm>
              <a:off x="2762161" y="3320527"/>
              <a:ext cx="348201" cy="648269"/>
            </a:xfrm>
            <a:prstGeom prst="rect">
              <a:avLst/>
            </a:prstGeom>
            <a:noFill/>
          </p:spPr>
          <p:txBody>
            <a:bodyPr wrap="none" rtlCol="0" anchor="ctr">
              <a:spAutoFit/>
            </a:bodyPr>
            <a:lstStyle/>
            <a:p>
              <a:pPr algn="ctr"/>
              <a:r>
                <a:rPr lang="en-US" sz="4129" b="1" dirty="0">
                  <a:solidFill>
                    <a:schemeClr val="bg1"/>
                  </a:solidFill>
                  <a:latin typeface="+mj-lt"/>
                  <a:cs typeface="Poppins" pitchFamily="2" charset="77"/>
                </a:rPr>
                <a:t>A</a:t>
              </a:r>
            </a:p>
          </p:txBody>
        </p:sp>
        <p:sp>
          <p:nvSpPr>
            <p:cNvPr id="23" name="TextBox 22">
              <a:extLst>
                <a:ext uri="{FF2B5EF4-FFF2-40B4-BE49-F238E27FC236}">
                  <a16:creationId xmlns:a16="http://schemas.microsoft.com/office/drawing/2014/main" id="{E873870E-86B5-447B-979B-D8F50D0DFF3D}"/>
                </a:ext>
              </a:extLst>
            </p:cNvPr>
            <p:cNvSpPr txBox="1"/>
            <p:nvPr/>
          </p:nvSpPr>
          <p:spPr>
            <a:xfrm>
              <a:off x="2761631" y="4092086"/>
              <a:ext cx="349258" cy="648269"/>
            </a:xfrm>
            <a:prstGeom prst="rect">
              <a:avLst/>
            </a:prstGeom>
            <a:noFill/>
          </p:spPr>
          <p:txBody>
            <a:bodyPr wrap="none" rtlCol="0" anchor="ctr">
              <a:spAutoFit/>
            </a:bodyPr>
            <a:lstStyle/>
            <a:p>
              <a:pPr algn="ctr"/>
              <a:r>
                <a:rPr lang="en-US" sz="4129" b="1" dirty="0">
                  <a:solidFill>
                    <a:schemeClr val="bg1"/>
                  </a:solidFill>
                  <a:latin typeface="+mj-lt"/>
                  <a:cs typeface="Poppins" pitchFamily="2" charset="77"/>
                </a:rPr>
                <a:t>R</a:t>
              </a:r>
            </a:p>
          </p:txBody>
        </p:sp>
        <p:sp>
          <p:nvSpPr>
            <p:cNvPr id="24" name="Rectangle 23">
              <a:extLst>
                <a:ext uri="{FF2B5EF4-FFF2-40B4-BE49-F238E27FC236}">
                  <a16:creationId xmlns:a16="http://schemas.microsoft.com/office/drawing/2014/main" id="{FAF1F713-887C-473D-A9D7-BE97B3FB173C}"/>
                </a:ext>
              </a:extLst>
            </p:cNvPr>
            <p:cNvSpPr/>
            <p:nvPr/>
          </p:nvSpPr>
          <p:spPr>
            <a:xfrm>
              <a:off x="3258965" y="993455"/>
              <a:ext cx="4561098" cy="640229"/>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bg2">
                    <a:lumMod val="20000"/>
                    <a:lumOff val="80000"/>
                  </a:schemeClr>
                </a:solidFill>
                <a:latin typeface="Lato Light" panose="020F0502020204030203" pitchFamily="34" charset="0"/>
              </a:endParaRPr>
            </a:p>
          </p:txBody>
        </p:sp>
        <p:sp>
          <p:nvSpPr>
            <p:cNvPr id="25" name="Rectangle 24">
              <a:extLst>
                <a:ext uri="{FF2B5EF4-FFF2-40B4-BE49-F238E27FC236}">
                  <a16:creationId xmlns:a16="http://schemas.microsoft.com/office/drawing/2014/main" id="{0B8EFF37-2A69-4FD4-B9DC-049A2ECD8FAA}"/>
                </a:ext>
              </a:extLst>
            </p:cNvPr>
            <p:cNvSpPr/>
            <p:nvPr/>
          </p:nvSpPr>
          <p:spPr>
            <a:xfrm>
              <a:off x="3258965" y="1765014"/>
              <a:ext cx="4561098" cy="640229"/>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bg2">
                    <a:lumMod val="20000"/>
                    <a:lumOff val="80000"/>
                  </a:schemeClr>
                </a:solidFill>
                <a:latin typeface="Lato Light" panose="020F0502020204030203" pitchFamily="34" charset="0"/>
              </a:endParaRPr>
            </a:p>
          </p:txBody>
        </p:sp>
        <p:sp>
          <p:nvSpPr>
            <p:cNvPr id="26" name="Rectangle 25">
              <a:extLst>
                <a:ext uri="{FF2B5EF4-FFF2-40B4-BE49-F238E27FC236}">
                  <a16:creationId xmlns:a16="http://schemas.microsoft.com/office/drawing/2014/main" id="{AF0A5463-C154-4888-BEA6-4592BF5C7F48}"/>
                </a:ext>
              </a:extLst>
            </p:cNvPr>
            <p:cNvSpPr/>
            <p:nvPr/>
          </p:nvSpPr>
          <p:spPr>
            <a:xfrm>
              <a:off x="3258965" y="2536573"/>
              <a:ext cx="4561098" cy="640229"/>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bg2">
                    <a:lumMod val="20000"/>
                    <a:lumOff val="80000"/>
                  </a:schemeClr>
                </a:solidFill>
                <a:latin typeface="Lato Light" panose="020F0502020204030203" pitchFamily="34" charset="0"/>
              </a:endParaRPr>
            </a:p>
          </p:txBody>
        </p:sp>
        <p:sp>
          <p:nvSpPr>
            <p:cNvPr id="27" name="Rectangle 26">
              <a:extLst>
                <a:ext uri="{FF2B5EF4-FFF2-40B4-BE49-F238E27FC236}">
                  <a16:creationId xmlns:a16="http://schemas.microsoft.com/office/drawing/2014/main" id="{0D8562C6-2FA3-45DD-94FD-4F76E7FACC75}"/>
                </a:ext>
              </a:extLst>
            </p:cNvPr>
            <p:cNvSpPr/>
            <p:nvPr/>
          </p:nvSpPr>
          <p:spPr>
            <a:xfrm>
              <a:off x="3258965" y="3308131"/>
              <a:ext cx="4561098" cy="640229"/>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bg2">
                    <a:lumMod val="20000"/>
                    <a:lumOff val="80000"/>
                  </a:schemeClr>
                </a:solidFill>
                <a:latin typeface="Lato Light" panose="020F0502020204030203" pitchFamily="34" charset="0"/>
              </a:endParaRPr>
            </a:p>
          </p:txBody>
        </p:sp>
        <p:sp>
          <p:nvSpPr>
            <p:cNvPr id="28" name="Rectangle 27">
              <a:extLst>
                <a:ext uri="{FF2B5EF4-FFF2-40B4-BE49-F238E27FC236}">
                  <a16:creationId xmlns:a16="http://schemas.microsoft.com/office/drawing/2014/main" id="{D7FBBDF1-DC70-4A2B-9C5B-627D96D9E1C3}"/>
                </a:ext>
              </a:extLst>
            </p:cNvPr>
            <p:cNvSpPr/>
            <p:nvPr/>
          </p:nvSpPr>
          <p:spPr>
            <a:xfrm>
              <a:off x="3258965" y="4079690"/>
              <a:ext cx="4561098" cy="640229"/>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bg2">
                    <a:lumMod val="20000"/>
                    <a:lumOff val="80000"/>
                  </a:schemeClr>
                </a:solidFill>
                <a:latin typeface="Lato Light" panose="020F0502020204030203" pitchFamily="34" charset="0"/>
              </a:endParaRPr>
            </a:p>
          </p:txBody>
        </p:sp>
        <p:sp>
          <p:nvSpPr>
            <p:cNvPr id="29" name="TextBox 28">
              <a:extLst>
                <a:ext uri="{FF2B5EF4-FFF2-40B4-BE49-F238E27FC236}">
                  <a16:creationId xmlns:a16="http://schemas.microsoft.com/office/drawing/2014/main" id="{6014A4B5-1EE3-4EE3-84C8-3370F9BC202C}"/>
                </a:ext>
              </a:extLst>
            </p:cNvPr>
            <p:cNvSpPr txBox="1"/>
            <p:nvPr/>
          </p:nvSpPr>
          <p:spPr>
            <a:xfrm>
              <a:off x="3499069" y="1162784"/>
              <a:ext cx="4320993" cy="301574"/>
            </a:xfrm>
            <a:prstGeom prst="rect">
              <a:avLst/>
            </a:prstGeom>
            <a:noFill/>
          </p:spPr>
          <p:txBody>
            <a:bodyPr wrap="square" rtlCol="0" anchor="ctr">
              <a:spAutoFit/>
            </a:bodyPr>
            <a:lstStyle/>
            <a:p>
              <a:r>
                <a:rPr lang="en-US" sz="1600" b="1" dirty="0">
                  <a:solidFill>
                    <a:schemeClr val="accent1">
                      <a:lumMod val="50000"/>
                    </a:schemeClr>
                  </a:solidFill>
                  <a:cs typeface="Poppins" pitchFamily="2" charset="77"/>
                </a:rPr>
                <a:t>AWARENESS</a:t>
              </a:r>
              <a:r>
                <a:rPr lang="en-US" sz="1600" b="1" dirty="0">
                  <a:solidFill>
                    <a:schemeClr val="tx2"/>
                  </a:solidFill>
                  <a:cs typeface="Poppins" pitchFamily="2" charset="77"/>
                </a:rPr>
                <a:t> OF THE NECESSITY FOR CHANGE</a:t>
              </a:r>
            </a:p>
          </p:txBody>
        </p:sp>
        <p:sp>
          <p:nvSpPr>
            <p:cNvPr id="30" name="TextBox 29">
              <a:extLst>
                <a:ext uri="{FF2B5EF4-FFF2-40B4-BE49-F238E27FC236}">
                  <a16:creationId xmlns:a16="http://schemas.microsoft.com/office/drawing/2014/main" id="{14E231C0-9441-4D3F-BAE2-B4480ACD7A5A}"/>
                </a:ext>
              </a:extLst>
            </p:cNvPr>
            <p:cNvSpPr txBox="1"/>
            <p:nvPr/>
          </p:nvSpPr>
          <p:spPr>
            <a:xfrm>
              <a:off x="3499070" y="1934343"/>
              <a:ext cx="4320992" cy="301574"/>
            </a:xfrm>
            <a:prstGeom prst="rect">
              <a:avLst/>
            </a:prstGeom>
            <a:noFill/>
          </p:spPr>
          <p:txBody>
            <a:bodyPr wrap="square" rtlCol="0" anchor="ctr">
              <a:spAutoFit/>
            </a:bodyPr>
            <a:lstStyle/>
            <a:p>
              <a:r>
                <a:rPr lang="en-US" sz="1600" b="1" dirty="0">
                  <a:solidFill>
                    <a:schemeClr val="accent2">
                      <a:lumMod val="50000"/>
                    </a:schemeClr>
                  </a:solidFill>
                  <a:cs typeface="Poppins" pitchFamily="2" charset="77"/>
                </a:rPr>
                <a:t>DESIRE</a:t>
              </a:r>
              <a:r>
                <a:rPr lang="en-US" sz="1600" b="1" dirty="0">
                  <a:solidFill>
                    <a:schemeClr val="tx2"/>
                  </a:solidFill>
                  <a:cs typeface="Poppins" pitchFamily="2" charset="77"/>
                </a:rPr>
                <a:t> TO SUPPORT AND TAKE PART IN THE CHANGE</a:t>
              </a:r>
            </a:p>
          </p:txBody>
        </p:sp>
        <p:sp>
          <p:nvSpPr>
            <p:cNvPr id="31" name="TextBox 30">
              <a:extLst>
                <a:ext uri="{FF2B5EF4-FFF2-40B4-BE49-F238E27FC236}">
                  <a16:creationId xmlns:a16="http://schemas.microsoft.com/office/drawing/2014/main" id="{8C5CB1B8-28C2-4A2E-A847-7BE958D0A16F}"/>
                </a:ext>
              </a:extLst>
            </p:cNvPr>
            <p:cNvSpPr txBox="1"/>
            <p:nvPr/>
          </p:nvSpPr>
          <p:spPr>
            <a:xfrm>
              <a:off x="3499069" y="2705901"/>
              <a:ext cx="4320992" cy="301574"/>
            </a:xfrm>
            <a:prstGeom prst="rect">
              <a:avLst/>
            </a:prstGeom>
            <a:noFill/>
          </p:spPr>
          <p:txBody>
            <a:bodyPr wrap="square" rtlCol="0" anchor="ctr">
              <a:spAutoFit/>
            </a:bodyPr>
            <a:lstStyle/>
            <a:p>
              <a:r>
                <a:rPr lang="en-US" sz="1600" b="1" dirty="0">
                  <a:solidFill>
                    <a:schemeClr val="accent3">
                      <a:lumMod val="50000"/>
                    </a:schemeClr>
                  </a:solidFill>
                  <a:cs typeface="Poppins" pitchFamily="2" charset="77"/>
                </a:rPr>
                <a:t>KNOWLEDGE</a:t>
              </a:r>
              <a:r>
                <a:rPr lang="en-US" sz="1600" b="1" dirty="0">
                  <a:solidFill>
                    <a:schemeClr val="tx2"/>
                  </a:solidFill>
                  <a:cs typeface="Poppins" pitchFamily="2" charset="77"/>
                </a:rPr>
                <a:t> OF HOW TO MAKE THE CHANGE HAPPEN</a:t>
              </a:r>
            </a:p>
          </p:txBody>
        </p:sp>
        <p:sp>
          <p:nvSpPr>
            <p:cNvPr id="32" name="TextBox 31">
              <a:extLst>
                <a:ext uri="{FF2B5EF4-FFF2-40B4-BE49-F238E27FC236}">
                  <a16:creationId xmlns:a16="http://schemas.microsoft.com/office/drawing/2014/main" id="{712D59AC-9937-4D5F-B1F3-D135DCF8FC14}"/>
                </a:ext>
              </a:extLst>
            </p:cNvPr>
            <p:cNvSpPr txBox="1"/>
            <p:nvPr/>
          </p:nvSpPr>
          <p:spPr>
            <a:xfrm>
              <a:off x="3499070" y="3477458"/>
              <a:ext cx="4320991" cy="301574"/>
            </a:xfrm>
            <a:prstGeom prst="rect">
              <a:avLst/>
            </a:prstGeom>
            <a:noFill/>
          </p:spPr>
          <p:txBody>
            <a:bodyPr wrap="square" rtlCol="0" anchor="ctr">
              <a:spAutoFit/>
            </a:bodyPr>
            <a:lstStyle/>
            <a:p>
              <a:r>
                <a:rPr lang="en-US" sz="1600" b="1" dirty="0">
                  <a:solidFill>
                    <a:schemeClr val="accent4">
                      <a:lumMod val="50000"/>
                    </a:schemeClr>
                  </a:solidFill>
                  <a:cs typeface="Poppins" pitchFamily="2" charset="77"/>
                </a:rPr>
                <a:t>ABILITY</a:t>
              </a:r>
              <a:r>
                <a:rPr lang="en-US" sz="1600" b="1" dirty="0">
                  <a:solidFill>
                    <a:schemeClr val="tx2"/>
                  </a:solidFill>
                  <a:cs typeface="Poppins" pitchFamily="2" charset="77"/>
                </a:rPr>
                <a:t> TO ESTABLISH SKILLS AND CONDUCT</a:t>
              </a:r>
            </a:p>
          </p:txBody>
        </p:sp>
        <p:sp>
          <p:nvSpPr>
            <p:cNvPr id="33" name="TextBox 32">
              <a:extLst>
                <a:ext uri="{FF2B5EF4-FFF2-40B4-BE49-F238E27FC236}">
                  <a16:creationId xmlns:a16="http://schemas.microsoft.com/office/drawing/2014/main" id="{4CBE32CC-1FC0-4555-91E9-3FCEE87191E6}"/>
                </a:ext>
              </a:extLst>
            </p:cNvPr>
            <p:cNvSpPr txBox="1"/>
            <p:nvPr/>
          </p:nvSpPr>
          <p:spPr>
            <a:xfrm>
              <a:off x="3499070" y="4249017"/>
              <a:ext cx="4320991" cy="301574"/>
            </a:xfrm>
            <a:prstGeom prst="rect">
              <a:avLst/>
            </a:prstGeom>
            <a:noFill/>
          </p:spPr>
          <p:txBody>
            <a:bodyPr wrap="square" rtlCol="0" anchor="ctr">
              <a:spAutoFit/>
            </a:bodyPr>
            <a:lstStyle/>
            <a:p>
              <a:r>
                <a:rPr lang="en-US" sz="1600" b="1" dirty="0">
                  <a:solidFill>
                    <a:schemeClr val="accent6">
                      <a:lumMod val="50000"/>
                    </a:schemeClr>
                  </a:solidFill>
                  <a:cs typeface="Poppins" pitchFamily="2" charset="77"/>
                </a:rPr>
                <a:t>REINFORCEMENT</a:t>
              </a:r>
              <a:r>
                <a:rPr lang="en-US" sz="1600" b="1" dirty="0">
                  <a:solidFill>
                    <a:schemeClr val="tx2"/>
                  </a:solidFill>
                  <a:cs typeface="Poppins" pitchFamily="2" charset="77"/>
                </a:rPr>
                <a:t> TO MAKE CHANGES SUSTAINABLE</a:t>
              </a:r>
            </a:p>
          </p:txBody>
        </p:sp>
      </p:grpSp>
    </p:spTree>
    <p:extLst>
      <p:ext uri="{BB962C8B-B14F-4D97-AF65-F5344CB8AC3E}">
        <p14:creationId xmlns:p14="http://schemas.microsoft.com/office/powerpoint/2010/main" val="423672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EAECB-0214-44BD-82B1-52444DEDFAA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792EA23-8725-4C1B-9029-B7F9E34D3B7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CBC2535-0225-4D43-903A-F264195E61C1}"/>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7B126953-4A1F-41C6-9D33-531F17390BE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7933F95-618D-4785-BDC1-E7FA82CA74F3}"/>
              </a:ext>
            </a:extLst>
          </p:cNvPr>
          <p:cNvSpPr>
            <a:spLocks noGrp="1"/>
          </p:cNvSpPr>
          <p:nvPr>
            <p:ph type="body" sz="quarter" idx="13"/>
          </p:nvPr>
        </p:nvSpPr>
        <p:spPr/>
        <p:txBody>
          <a:bodyPr/>
          <a:lstStyle/>
          <a:p>
            <a:endParaRPr lang="en-ZA"/>
          </a:p>
        </p:txBody>
      </p:sp>
      <p:sp>
        <p:nvSpPr>
          <p:cNvPr id="42" name="Rounded Rectangle 3">
            <a:extLst>
              <a:ext uri="{FF2B5EF4-FFF2-40B4-BE49-F238E27FC236}">
                <a16:creationId xmlns:a16="http://schemas.microsoft.com/office/drawing/2014/main" id="{D288FC1F-AF9A-4EE8-BC47-F773FADBAE67}"/>
              </a:ext>
            </a:extLst>
          </p:cNvPr>
          <p:cNvSpPr/>
          <p:nvPr/>
        </p:nvSpPr>
        <p:spPr>
          <a:xfrm>
            <a:off x="3102814" y="2168968"/>
            <a:ext cx="6646480" cy="117291"/>
          </a:xfrm>
          <a:prstGeom prst="roundRect">
            <a:avLst>
              <a:gd name="adj" fmla="val 5000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mj-lt"/>
            </a:endParaRPr>
          </a:p>
        </p:txBody>
      </p:sp>
      <p:sp>
        <p:nvSpPr>
          <p:cNvPr id="43" name="Rounded Rectangle 4">
            <a:extLst>
              <a:ext uri="{FF2B5EF4-FFF2-40B4-BE49-F238E27FC236}">
                <a16:creationId xmlns:a16="http://schemas.microsoft.com/office/drawing/2014/main" id="{33D5B613-BDCC-4DAE-A8D5-8F34E5A81A12}"/>
              </a:ext>
            </a:extLst>
          </p:cNvPr>
          <p:cNvSpPr/>
          <p:nvPr/>
        </p:nvSpPr>
        <p:spPr>
          <a:xfrm>
            <a:off x="3102815" y="2168968"/>
            <a:ext cx="3323240" cy="1172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mj-lt"/>
            </a:endParaRPr>
          </a:p>
        </p:txBody>
      </p:sp>
      <p:sp>
        <p:nvSpPr>
          <p:cNvPr id="44" name="Oval 43">
            <a:extLst>
              <a:ext uri="{FF2B5EF4-FFF2-40B4-BE49-F238E27FC236}">
                <a16:creationId xmlns:a16="http://schemas.microsoft.com/office/drawing/2014/main" id="{26638F17-81D9-4968-A0CE-F328CF7CE5AA}"/>
              </a:ext>
            </a:extLst>
          </p:cNvPr>
          <p:cNvSpPr/>
          <p:nvPr/>
        </p:nvSpPr>
        <p:spPr>
          <a:xfrm>
            <a:off x="6327507" y="2129067"/>
            <a:ext cx="197094" cy="19709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mj-lt"/>
            </a:endParaRPr>
          </a:p>
        </p:txBody>
      </p:sp>
      <p:sp>
        <p:nvSpPr>
          <p:cNvPr id="45" name="TextBox 44">
            <a:extLst>
              <a:ext uri="{FF2B5EF4-FFF2-40B4-BE49-F238E27FC236}">
                <a16:creationId xmlns:a16="http://schemas.microsoft.com/office/drawing/2014/main" id="{91405CEF-320E-44EC-AF89-216BBF419302}"/>
              </a:ext>
            </a:extLst>
          </p:cNvPr>
          <p:cNvSpPr txBox="1"/>
          <p:nvPr/>
        </p:nvSpPr>
        <p:spPr>
          <a:xfrm>
            <a:off x="3079817" y="1835267"/>
            <a:ext cx="1249060" cy="307777"/>
          </a:xfrm>
          <a:prstGeom prst="rect">
            <a:avLst/>
          </a:prstGeom>
          <a:noFill/>
        </p:spPr>
        <p:txBody>
          <a:bodyPr wrap="none" rtlCol="0">
            <a:spAutoFit/>
          </a:bodyPr>
          <a:lstStyle/>
          <a:p>
            <a:r>
              <a:rPr lang="en-US" sz="1400" b="1" dirty="0">
                <a:solidFill>
                  <a:schemeClr val="tx2"/>
                </a:solidFill>
                <a:latin typeface="+mj-lt"/>
                <a:cs typeface="Poppins" pitchFamily="2" charset="77"/>
              </a:rPr>
              <a:t>AWARENESS</a:t>
            </a:r>
          </a:p>
        </p:txBody>
      </p:sp>
      <p:sp>
        <p:nvSpPr>
          <p:cNvPr id="46" name="TextBox 45">
            <a:extLst>
              <a:ext uri="{FF2B5EF4-FFF2-40B4-BE49-F238E27FC236}">
                <a16:creationId xmlns:a16="http://schemas.microsoft.com/office/drawing/2014/main" id="{3DC309E7-A12F-474B-A75E-285788116728}"/>
              </a:ext>
            </a:extLst>
          </p:cNvPr>
          <p:cNvSpPr txBox="1"/>
          <p:nvPr/>
        </p:nvSpPr>
        <p:spPr>
          <a:xfrm>
            <a:off x="9244026" y="1835267"/>
            <a:ext cx="505268" cy="307777"/>
          </a:xfrm>
          <a:prstGeom prst="rect">
            <a:avLst/>
          </a:prstGeom>
          <a:noFill/>
        </p:spPr>
        <p:txBody>
          <a:bodyPr wrap="none" rtlCol="0">
            <a:spAutoFit/>
          </a:bodyPr>
          <a:lstStyle/>
          <a:p>
            <a:pPr algn="r"/>
            <a:r>
              <a:rPr lang="en-US" sz="1400" b="1" dirty="0">
                <a:solidFill>
                  <a:schemeClr val="accent1"/>
                </a:solidFill>
                <a:latin typeface="+mj-lt"/>
                <a:cs typeface="Poppins" pitchFamily="2" charset="77"/>
              </a:rPr>
              <a:t>50%</a:t>
            </a:r>
          </a:p>
        </p:txBody>
      </p:sp>
      <p:sp>
        <p:nvSpPr>
          <p:cNvPr id="47" name="Freeform 23">
            <a:extLst>
              <a:ext uri="{FF2B5EF4-FFF2-40B4-BE49-F238E27FC236}">
                <a16:creationId xmlns:a16="http://schemas.microsoft.com/office/drawing/2014/main" id="{C556EE14-7D31-4197-A932-BAC616A5AB6D}"/>
              </a:ext>
            </a:extLst>
          </p:cNvPr>
          <p:cNvSpPr/>
          <p:nvPr/>
        </p:nvSpPr>
        <p:spPr>
          <a:xfrm rot="16200000">
            <a:off x="1822081" y="1598505"/>
            <a:ext cx="632336" cy="965926"/>
          </a:xfrm>
          <a:custGeom>
            <a:avLst/>
            <a:gdLst>
              <a:gd name="connsiteX0" fmla="*/ 878541 w 1757082"/>
              <a:gd name="connsiteY0" fmla="*/ 2684033 h 2684033"/>
              <a:gd name="connsiteX1" fmla="*/ 0 w 1757082"/>
              <a:gd name="connsiteY1" fmla="*/ 1805492 h 2684033"/>
              <a:gd name="connsiteX2" fmla="*/ 0 w 1757082"/>
              <a:gd name="connsiteY2" fmla="*/ 640080 h 2684033"/>
              <a:gd name="connsiteX3" fmla="*/ 878541 w 1757082"/>
              <a:gd name="connsiteY3" fmla="*/ 0 h 2684033"/>
              <a:gd name="connsiteX4" fmla="*/ 1757082 w 1757082"/>
              <a:gd name="connsiteY4" fmla="*/ 640080 h 2684033"/>
              <a:gd name="connsiteX5" fmla="*/ 1757082 w 1757082"/>
              <a:gd name="connsiteY5" fmla="*/ 1805492 h 2684033"/>
              <a:gd name="connsiteX6" fmla="*/ 878541 w 1757082"/>
              <a:gd name="connsiteY6" fmla="*/ 2684033 h 268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082" h="2684033">
                <a:moveTo>
                  <a:pt x="878541" y="2684033"/>
                </a:moveTo>
                <a:cubicBezTo>
                  <a:pt x="393336" y="2684033"/>
                  <a:pt x="0" y="2290697"/>
                  <a:pt x="0" y="1805492"/>
                </a:cubicBezTo>
                <a:lnTo>
                  <a:pt x="0" y="640080"/>
                </a:lnTo>
                <a:lnTo>
                  <a:pt x="878541" y="0"/>
                </a:lnTo>
                <a:lnTo>
                  <a:pt x="1757082" y="640080"/>
                </a:lnTo>
                <a:lnTo>
                  <a:pt x="1757082" y="1805492"/>
                </a:lnTo>
                <a:cubicBezTo>
                  <a:pt x="1757082" y="2290697"/>
                  <a:pt x="1363746" y="2684033"/>
                  <a:pt x="878541" y="268403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49" name="Rounded Rectangle 34">
            <a:extLst>
              <a:ext uri="{FF2B5EF4-FFF2-40B4-BE49-F238E27FC236}">
                <a16:creationId xmlns:a16="http://schemas.microsoft.com/office/drawing/2014/main" id="{AD7A3EA2-E606-4DC9-A04D-3424FB72E97B}"/>
              </a:ext>
            </a:extLst>
          </p:cNvPr>
          <p:cNvSpPr/>
          <p:nvPr/>
        </p:nvSpPr>
        <p:spPr>
          <a:xfrm>
            <a:off x="3102814" y="3096384"/>
            <a:ext cx="6646480" cy="117291"/>
          </a:xfrm>
          <a:prstGeom prst="roundRect">
            <a:avLst>
              <a:gd name="adj" fmla="val 5000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mj-lt"/>
            </a:endParaRPr>
          </a:p>
        </p:txBody>
      </p:sp>
      <p:sp>
        <p:nvSpPr>
          <p:cNvPr id="50" name="Rounded Rectangle 35">
            <a:extLst>
              <a:ext uri="{FF2B5EF4-FFF2-40B4-BE49-F238E27FC236}">
                <a16:creationId xmlns:a16="http://schemas.microsoft.com/office/drawing/2014/main" id="{0C414FBA-FC6C-40C2-998F-48E49DF41706}"/>
              </a:ext>
            </a:extLst>
          </p:cNvPr>
          <p:cNvSpPr/>
          <p:nvPr/>
        </p:nvSpPr>
        <p:spPr>
          <a:xfrm>
            <a:off x="3102815" y="3096384"/>
            <a:ext cx="4402035" cy="1172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mj-lt"/>
            </a:endParaRPr>
          </a:p>
        </p:txBody>
      </p:sp>
      <p:sp>
        <p:nvSpPr>
          <p:cNvPr id="51" name="Oval 50">
            <a:extLst>
              <a:ext uri="{FF2B5EF4-FFF2-40B4-BE49-F238E27FC236}">
                <a16:creationId xmlns:a16="http://schemas.microsoft.com/office/drawing/2014/main" id="{EB3FBB88-6672-43D0-9918-A562E0586909}"/>
              </a:ext>
            </a:extLst>
          </p:cNvPr>
          <p:cNvSpPr/>
          <p:nvPr/>
        </p:nvSpPr>
        <p:spPr>
          <a:xfrm>
            <a:off x="7406304" y="3056482"/>
            <a:ext cx="197094" cy="19709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mj-lt"/>
            </a:endParaRPr>
          </a:p>
        </p:txBody>
      </p:sp>
      <p:sp>
        <p:nvSpPr>
          <p:cNvPr id="52" name="TextBox 51">
            <a:extLst>
              <a:ext uri="{FF2B5EF4-FFF2-40B4-BE49-F238E27FC236}">
                <a16:creationId xmlns:a16="http://schemas.microsoft.com/office/drawing/2014/main" id="{F5C01875-81E3-478A-9D32-F1D9FB6331F8}"/>
              </a:ext>
            </a:extLst>
          </p:cNvPr>
          <p:cNvSpPr txBox="1"/>
          <p:nvPr/>
        </p:nvSpPr>
        <p:spPr>
          <a:xfrm>
            <a:off x="3079817" y="2762681"/>
            <a:ext cx="795411" cy="307777"/>
          </a:xfrm>
          <a:prstGeom prst="rect">
            <a:avLst/>
          </a:prstGeom>
          <a:noFill/>
        </p:spPr>
        <p:txBody>
          <a:bodyPr wrap="none" rtlCol="0">
            <a:spAutoFit/>
          </a:bodyPr>
          <a:lstStyle/>
          <a:p>
            <a:r>
              <a:rPr lang="en-US" sz="1400" b="1" dirty="0">
                <a:solidFill>
                  <a:schemeClr val="tx2"/>
                </a:solidFill>
                <a:latin typeface="+mj-lt"/>
                <a:cs typeface="Poppins" pitchFamily="2" charset="77"/>
              </a:rPr>
              <a:t>DESIRE</a:t>
            </a:r>
          </a:p>
        </p:txBody>
      </p:sp>
      <p:sp>
        <p:nvSpPr>
          <p:cNvPr id="53" name="TextBox 52">
            <a:extLst>
              <a:ext uri="{FF2B5EF4-FFF2-40B4-BE49-F238E27FC236}">
                <a16:creationId xmlns:a16="http://schemas.microsoft.com/office/drawing/2014/main" id="{4FAFBEB6-91D9-4347-A35A-9E3032D79C0C}"/>
              </a:ext>
            </a:extLst>
          </p:cNvPr>
          <p:cNvSpPr txBox="1"/>
          <p:nvPr/>
        </p:nvSpPr>
        <p:spPr>
          <a:xfrm>
            <a:off x="9289279" y="2762681"/>
            <a:ext cx="497252" cy="307777"/>
          </a:xfrm>
          <a:prstGeom prst="rect">
            <a:avLst/>
          </a:prstGeom>
          <a:noFill/>
        </p:spPr>
        <p:txBody>
          <a:bodyPr wrap="none" rtlCol="0">
            <a:spAutoFit/>
          </a:bodyPr>
          <a:lstStyle/>
          <a:p>
            <a:pPr algn="r"/>
            <a:r>
              <a:rPr lang="en-US" sz="1400" b="1" dirty="0">
                <a:solidFill>
                  <a:schemeClr val="accent2"/>
                </a:solidFill>
                <a:latin typeface="+mj-lt"/>
                <a:cs typeface="Poppins" pitchFamily="2" charset="77"/>
              </a:rPr>
              <a:t>65%</a:t>
            </a:r>
          </a:p>
        </p:txBody>
      </p:sp>
      <p:sp>
        <p:nvSpPr>
          <p:cNvPr id="54" name="Freeform 32">
            <a:extLst>
              <a:ext uri="{FF2B5EF4-FFF2-40B4-BE49-F238E27FC236}">
                <a16:creationId xmlns:a16="http://schemas.microsoft.com/office/drawing/2014/main" id="{D3BBF497-97C5-47D4-B533-3085450C27DD}"/>
              </a:ext>
            </a:extLst>
          </p:cNvPr>
          <p:cNvSpPr/>
          <p:nvPr/>
        </p:nvSpPr>
        <p:spPr>
          <a:xfrm rot="16200000">
            <a:off x="1822081" y="2525919"/>
            <a:ext cx="632336" cy="965926"/>
          </a:xfrm>
          <a:custGeom>
            <a:avLst/>
            <a:gdLst>
              <a:gd name="connsiteX0" fmla="*/ 878541 w 1757082"/>
              <a:gd name="connsiteY0" fmla="*/ 2684033 h 2684033"/>
              <a:gd name="connsiteX1" fmla="*/ 0 w 1757082"/>
              <a:gd name="connsiteY1" fmla="*/ 1805492 h 2684033"/>
              <a:gd name="connsiteX2" fmla="*/ 0 w 1757082"/>
              <a:gd name="connsiteY2" fmla="*/ 640080 h 2684033"/>
              <a:gd name="connsiteX3" fmla="*/ 878541 w 1757082"/>
              <a:gd name="connsiteY3" fmla="*/ 0 h 2684033"/>
              <a:gd name="connsiteX4" fmla="*/ 1757082 w 1757082"/>
              <a:gd name="connsiteY4" fmla="*/ 640080 h 2684033"/>
              <a:gd name="connsiteX5" fmla="*/ 1757082 w 1757082"/>
              <a:gd name="connsiteY5" fmla="*/ 1805492 h 2684033"/>
              <a:gd name="connsiteX6" fmla="*/ 878541 w 1757082"/>
              <a:gd name="connsiteY6" fmla="*/ 2684033 h 268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082" h="2684033">
                <a:moveTo>
                  <a:pt x="878541" y="2684033"/>
                </a:moveTo>
                <a:cubicBezTo>
                  <a:pt x="393336" y="2684033"/>
                  <a:pt x="0" y="2290697"/>
                  <a:pt x="0" y="1805492"/>
                </a:cubicBezTo>
                <a:lnTo>
                  <a:pt x="0" y="640080"/>
                </a:lnTo>
                <a:lnTo>
                  <a:pt x="878541" y="0"/>
                </a:lnTo>
                <a:lnTo>
                  <a:pt x="1757082" y="640080"/>
                </a:lnTo>
                <a:lnTo>
                  <a:pt x="1757082" y="1805492"/>
                </a:lnTo>
                <a:cubicBezTo>
                  <a:pt x="1757082" y="2290697"/>
                  <a:pt x="1363746" y="2684033"/>
                  <a:pt x="878541" y="26840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55" name="Rounded Rectangle 44">
            <a:extLst>
              <a:ext uri="{FF2B5EF4-FFF2-40B4-BE49-F238E27FC236}">
                <a16:creationId xmlns:a16="http://schemas.microsoft.com/office/drawing/2014/main" id="{28CE3F51-17DE-4352-8533-39C8B8DADD70}"/>
              </a:ext>
            </a:extLst>
          </p:cNvPr>
          <p:cNvSpPr/>
          <p:nvPr/>
        </p:nvSpPr>
        <p:spPr>
          <a:xfrm>
            <a:off x="3102814" y="4023798"/>
            <a:ext cx="6646480" cy="117291"/>
          </a:xfrm>
          <a:prstGeom prst="roundRect">
            <a:avLst>
              <a:gd name="adj" fmla="val 5000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mj-lt"/>
            </a:endParaRPr>
          </a:p>
        </p:txBody>
      </p:sp>
      <p:sp>
        <p:nvSpPr>
          <p:cNvPr id="56" name="Rounded Rectangle 45">
            <a:extLst>
              <a:ext uri="{FF2B5EF4-FFF2-40B4-BE49-F238E27FC236}">
                <a16:creationId xmlns:a16="http://schemas.microsoft.com/office/drawing/2014/main" id="{DEA7D510-1620-473D-84C8-346425C4C0F9}"/>
              </a:ext>
            </a:extLst>
          </p:cNvPr>
          <p:cNvSpPr/>
          <p:nvPr/>
        </p:nvSpPr>
        <p:spPr>
          <a:xfrm>
            <a:off x="3102815" y="4023798"/>
            <a:ext cx="5971086" cy="1172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mj-lt"/>
            </a:endParaRPr>
          </a:p>
        </p:txBody>
      </p:sp>
      <p:sp>
        <p:nvSpPr>
          <p:cNvPr id="57" name="Oval 56">
            <a:extLst>
              <a:ext uri="{FF2B5EF4-FFF2-40B4-BE49-F238E27FC236}">
                <a16:creationId xmlns:a16="http://schemas.microsoft.com/office/drawing/2014/main" id="{51F0E7F5-90A8-4216-9D5F-ACD9F22F8BAB}"/>
              </a:ext>
            </a:extLst>
          </p:cNvPr>
          <p:cNvSpPr/>
          <p:nvPr/>
        </p:nvSpPr>
        <p:spPr>
          <a:xfrm>
            <a:off x="8976326" y="3983896"/>
            <a:ext cx="197094" cy="197094"/>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mj-lt"/>
            </a:endParaRPr>
          </a:p>
        </p:txBody>
      </p:sp>
      <p:sp>
        <p:nvSpPr>
          <p:cNvPr id="58" name="TextBox 57">
            <a:extLst>
              <a:ext uri="{FF2B5EF4-FFF2-40B4-BE49-F238E27FC236}">
                <a16:creationId xmlns:a16="http://schemas.microsoft.com/office/drawing/2014/main" id="{AF7512BB-4980-47EA-83F4-21AEB665A97A}"/>
              </a:ext>
            </a:extLst>
          </p:cNvPr>
          <p:cNvSpPr txBox="1"/>
          <p:nvPr/>
        </p:nvSpPr>
        <p:spPr>
          <a:xfrm>
            <a:off x="3079818" y="3690098"/>
            <a:ext cx="1244251" cy="307777"/>
          </a:xfrm>
          <a:prstGeom prst="rect">
            <a:avLst/>
          </a:prstGeom>
          <a:noFill/>
        </p:spPr>
        <p:txBody>
          <a:bodyPr wrap="none" rtlCol="0">
            <a:spAutoFit/>
          </a:bodyPr>
          <a:lstStyle/>
          <a:p>
            <a:r>
              <a:rPr lang="en-US" sz="1400" b="1" dirty="0">
                <a:solidFill>
                  <a:schemeClr val="tx2"/>
                </a:solidFill>
                <a:latin typeface="+mj-lt"/>
                <a:cs typeface="Poppins" pitchFamily="2" charset="77"/>
              </a:rPr>
              <a:t>KNOWLEDGE</a:t>
            </a:r>
          </a:p>
        </p:txBody>
      </p:sp>
      <p:sp>
        <p:nvSpPr>
          <p:cNvPr id="59" name="TextBox 58">
            <a:extLst>
              <a:ext uri="{FF2B5EF4-FFF2-40B4-BE49-F238E27FC236}">
                <a16:creationId xmlns:a16="http://schemas.microsoft.com/office/drawing/2014/main" id="{12CC1B6C-19BA-4CB7-89A1-1C9E5A9653D6}"/>
              </a:ext>
            </a:extLst>
          </p:cNvPr>
          <p:cNvSpPr txBox="1"/>
          <p:nvPr/>
        </p:nvSpPr>
        <p:spPr>
          <a:xfrm>
            <a:off x="9287676" y="3690098"/>
            <a:ext cx="498855" cy="307777"/>
          </a:xfrm>
          <a:prstGeom prst="rect">
            <a:avLst/>
          </a:prstGeom>
          <a:noFill/>
        </p:spPr>
        <p:txBody>
          <a:bodyPr wrap="none" rtlCol="0">
            <a:spAutoFit/>
          </a:bodyPr>
          <a:lstStyle/>
          <a:p>
            <a:pPr algn="r"/>
            <a:r>
              <a:rPr lang="en-US" sz="1400" b="1" dirty="0">
                <a:solidFill>
                  <a:schemeClr val="accent3"/>
                </a:solidFill>
                <a:latin typeface="+mj-lt"/>
                <a:cs typeface="Poppins" pitchFamily="2" charset="77"/>
              </a:rPr>
              <a:t>90%</a:t>
            </a:r>
          </a:p>
        </p:txBody>
      </p:sp>
      <p:sp>
        <p:nvSpPr>
          <p:cNvPr id="60" name="Freeform 42">
            <a:extLst>
              <a:ext uri="{FF2B5EF4-FFF2-40B4-BE49-F238E27FC236}">
                <a16:creationId xmlns:a16="http://schemas.microsoft.com/office/drawing/2014/main" id="{5B53873E-455B-4268-8021-341906E48D31}"/>
              </a:ext>
            </a:extLst>
          </p:cNvPr>
          <p:cNvSpPr/>
          <p:nvPr/>
        </p:nvSpPr>
        <p:spPr>
          <a:xfrm rot="16200000">
            <a:off x="1822081" y="3453334"/>
            <a:ext cx="632336" cy="965926"/>
          </a:xfrm>
          <a:custGeom>
            <a:avLst/>
            <a:gdLst>
              <a:gd name="connsiteX0" fmla="*/ 878541 w 1757082"/>
              <a:gd name="connsiteY0" fmla="*/ 2684033 h 2684033"/>
              <a:gd name="connsiteX1" fmla="*/ 0 w 1757082"/>
              <a:gd name="connsiteY1" fmla="*/ 1805492 h 2684033"/>
              <a:gd name="connsiteX2" fmla="*/ 0 w 1757082"/>
              <a:gd name="connsiteY2" fmla="*/ 640080 h 2684033"/>
              <a:gd name="connsiteX3" fmla="*/ 878541 w 1757082"/>
              <a:gd name="connsiteY3" fmla="*/ 0 h 2684033"/>
              <a:gd name="connsiteX4" fmla="*/ 1757082 w 1757082"/>
              <a:gd name="connsiteY4" fmla="*/ 640080 h 2684033"/>
              <a:gd name="connsiteX5" fmla="*/ 1757082 w 1757082"/>
              <a:gd name="connsiteY5" fmla="*/ 1805492 h 2684033"/>
              <a:gd name="connsiteX6" fmla="*/ 878541 w 1757082"/>
              <a:gd name="connsiteY6" fmla="*/ 2684033 h 268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082" h="2684033">
                <a:moveTo>
                  <a:pt x="878541" y="2684033"/>
                </a:moveTo>
                <a:cubicBezTo>
                  <a:pt x="393336" y="2684033"/>
                  <a:pt x="0" y="2290697"/>
                  <a:pt x="0" y="1805492"/>
                </a:cubicBezTo>
                <a:lnTo>
                  <a:pt x="0" y="640080"/>
                </a:lnTo>
                <a:lnTo>
                  <a:pt x="878541" y="0"/>
                </a:lnTo>
                <a:lnTo>
                  <a:pt x="1757082" y="640080"/>
                </a:lnTo>
                <a:lnTo>
                  <a:pt x="1757082" y="1805492"/>
                </a:lnTo>
                <a:cubicBezTo>
                  <a:pt x="1757082" y="2290697"/>
                  <a:pt x="1363746" y="2684033"/>
                  <a:pt x="878541" y="268403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61" name="Rounded Rectangle 54">
            <a:extLst>
              <a:ext uri="{FF2B5EF4-FFF2-40B4-BE49-F238E27FC236}">
                <a16:creationId xmlns:a16="http://schemas.microsoft.com/office/drawing/2014/main" id="{D88AD513-BC58-4170-97B5-AAF8BF3A26DD}"/>
              </a:ext>
            </a:extLst>
          </p:cNvPr>
          <p:cNvSpPr/>
          <p:nvPr/>
        </p:nvSpPr>
        <p:spPr>
          <a:xfrm>
            <a:off x="3102814" y="4952744"/>
            <a:ext cx="6646480" cy="117291"/>
          </a:xfrm>
          <a:prstGeom prst="roundRect">
            <a:avLst>
              <a:gd name="adj" fmla="val 5000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mj-lt"/>
            </a:endParaRPr>
          </a:p>
        </p:txBody>
      </p:sp>
      <p:sp>
        <p:nvSpPr>
          <p:cNvPr id="62" name="Rounded Rectangle 55">
            <a:extLst>
              <a:ext uri="{FF2B5EF4-FFF2-40B4-BE49-F238E27FC236}">
                <a16:creationId xmlns:a16="http://schemas.microsoft.com/office/drawing/2014/main" id="{9DD9FF8E-F824-422C-9D07-AA1E3101BE66}"/>
              </a:ext>
            </a:extLst>
          </p:cNvPr>
          <p:cNvSpPr/>
          <p:nvPr/>
        </p:nvSpPr>
        <p:spPr>
          <a:xfrm>
            <a:off x="3102814" y="4952744"/>
            <a:ext cx="4984809" cy="117291"/>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mj-lt"/>
            </a:endParaRPr>
          </a:p>
        </p:txBody>
      </p:sp>
      <p:sp>
        <p:nvSpPr>
          <p:cNvPr id="63" name="Oval 62">
            <a:extLst>
              <a:ext uri="{FF2B5EF4-FFF2-40B4-BE49-F238E27FC236}">
                <a16:creationId xmlns:a16="http://schemas.microsoft.com/office/drawing/2014/main" id="{03F9AA50-80D8-44BC-A053-26EC7ED5D4A1}"/>
              </a:ext>
            </a:extLst>
          </p:cNvPr>
          <p:cNvSpPr/>
          <p:nvPr/>
        </p:nvSpPr>
        <p:spPr>
          <a:xfrm>
            <a:off x="7989128" y="4912842"/>
            <a:ext cx="197094" cy="197094"/>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mj-lt"/>
            </a:endParaRPr>
          </a:p>
        </p:txBody>
      </p:sp>
      <p:sp>
        <p:nvSpPr>
          <p:cNvPr id="64" name="TextBox 63">
            <a:extLst>
              <a:ext uri="{FF2B5EF4-FFF2-40B4-BE49-F238E27FC236}">
                <a16:creationId xmlns:a16="http://schemas.microsoft.com/office/drawing/2014/main" id="{5DF3BFBA-E82C-4D06-B9C5-94F203ABA322}"/>
              </a:ext>
            </a:extLst>
          </p:cNvPr>
          <p:cNvSpPr txBox="1"/>
          <p:nvPr/>
        </p:nvSpPr>
        <p:spPr>
          <a:xfrm>
            <a:off x="3079817" y="4619042"/>
            <a:ext cx="795411" cy="307777"/>
          </a:xfrm>
          <a:prstGeom prst="rect">
            <a:avLst/>
          </a:prstGeom>
          <a:noFill/>
        </p:spPr>
        <p:txBody>
          <a:bodyPr wrap="none" rtlCol="0">
            <a:spAutoFit/>
          </a:bodyPr>
          <a:lstStyle/>
          <a:p>
            <a:r>
              <a:rPr lang="en-US" sz="1400" b="1" dirty="0">
                <a:solidFill>
                  <a:schemeClr val="tx2"/>
                </a:solidFill>
                <a:latin typeface="+mj-lt"/>
                <a:cs typeface="Poppins" pitchFamily="2" charset="77"/>
              </a:rPr>
              <a:t>ABILITY</a:t>
            </a:r>
          </a:p>
        </p:txBody>
      </p:sp>
      <p:sp>
        <p:nvSpPr>
          <p:cNvPr id="65" name="TextBox 64">
            <a:extLst>
              <a:ext uri="{FF2B5EF4-FFF2-40B4-BE49-F238E27FC236}">
                <a16:creationId xmlns:a16="http://schemas.microsoft.com/office/drawing/2014/main" id="{A211BAF6-E7EF-4F8D-B104-1EAEA1E9667D}"/>
              </a:ext>
            </a:extLst>
          </p:cNvPr>
          <p:cNvSpPr txBox="1"/>
          <p:nvPr/>
        </p:nvSpPr>
        <p:spPr>
          <a:xfrm>
            <a:off x="9290882" y="4619042"/>
            <a:ext cx="495649" cy="307777"/>
          </a:xfrm>
          <a:prstGeom prst="rect">
            <a:avLst/>
          </a:prstGeom>
          <a:noFill/>
        </p:spPr>
        <p:txBody>
          <a:bodyPr wrap="none" rtlCol="0">
            <a:spAutoFit/>
          </a:bodyPr>
          <a:lstStyle/>
          <a:p>
            <a:pPr algn="r"/>
            <a:r>
              <a:rPr lang="en-US" sz="1400" b="1" dirty="0">
                <a:solidFill>
                  <a:schemeClr val="accent4"/>
                </a:solidFill>
                <a:latin typeface="+mj-lt"/>
                <a:cs typeface="Poppins" pitchFamily="2" charset="77"/>
              </a:rPr>
              <a:t>75%</a:t>
            </a:r>
          </a:p>
        </p:txBody>
      </p:sp>
      <p:sp>
        <p:nvSpPr>
          <p:cNvPr id="66" name="Freeform 52">
            <a:extLst>
              <a:ext uri="{FF2B5EF4-FFF2-40B4-BE49-F238E27FC236}">
                <a16:creationId xmlns:a16="http://schemas.microsoft.com/office/drawing/2014/main" id="{1D83C486-6ACF-4755-9419-5D587486326C}"/>
              </a:ext>
            </a:extLst>
          </p:cNvPr>
          <p:cNvSpPr/>
          <p:nvPr/>
        </p:nvSpPr>
        <p:spPr>
          <a:xfrm rot="16200000">
            <a:off x="1822081" y="4382280"/>
            <a:ext cx="632336" cy="965926"/>
          </a:xfrm>
          <a:custGeom>
            <a:avLst/>
            <a:gdLst>
              <a:gd name="connsiteX0" fmla="*/ 878541 w 1757082"/>
              <a:gd name="connsiteY0" fmla="*/ 2684033 h 2684033"/>
              <a:gd name="connsiteX1" fmla="*/ 0 w 1757082"/>
              <a:gd name="connsiteY1" fmla="*/ 1805492 h 2684033"/>
              <a:gd name="connsiteX2" fmla="*/ 0 w 1757082"/>
              <a:gd name="connsiteY2" fmla="*/ 640080 h 2684033"/>
              <a:gd name="connsiteX3" fmla="*/ 878541 w 1757082"/>
              <a:gd name="connsiteY3" fmla="*/ 0 h 2684033"/>
              <a:gd name="connsiteX4" fmla="*/ 1757082 w 1757082"/>
              <a:gd name="connsiteY4" fmla="*/ 640080 h 2684033"/>
              <a:gd name="connsiteX5" fmla="*/ 1757082 w 1757082"/>
              <a:gd name="connsiteY5" fmla="*/ 1805492 h 2684033"/>
              <a:gd name="connsiteX6" fmla="*/ 878541 w 1757082"/>
              <a:gd name="connsiteY6" fmla="*/ 2684033 h 268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082" h="2684033">
                <a:moveTo>
                  <a:pt x="878541" y="2684033"/>
                </a:moveTo>
                <a:cubicBezTo>
                  <a:pt x="393336" y="2684033"/>
                  <a:pt x="0" y="2290697"/>
                  <a:pt x="0" y="1805492"/>
                </a:cubicBezTo>
                <a:lnTo>
                  <a:pt x="0" y="640080"/>
                </a:lnTo>
                <a:lnTo>
                  <a:pt x="878541" y="0"/>
                </a:lnTo>
                <a:lnTo>
                  <a:pt x="1757082" y="640080"/>
                </a:lnTo>
                <a:lnTo>
                  <a:pt x="1757082" y="1805492"/>
                </a:lnTo>
                <a:cubicBezTo>
                  <a:pt x="1757082" y="2290697"/>
                  <a:pt x="1363746" y="2684033"/>
                  <a:pt x="878541" y="268403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67" name="Rounded Rectangle 64">
            <a:extLst>
              <a:ext uri="{FF2B5EF4-FFF2-40B4-BE49-F238E27FC236}">
                <a16:creationId xmlns:a16="http://schemas.microsoft.com/office/drawing/2014/main" id="{43CA7DD3-06EB-4586-B278-60425272B528}"/>
              </a:ext>
            </a:extLst>
          </p:cNvPr>
          <p:cNvSpPr/>
          <p:nvPr/>
        </p:nvSpPr>
        <p:spPr>
          <a:xfrm>
            <a:off x="3102814" y="5878629"/>
            <a:ext cx="6646480" cy="117291"/>
          </a:xfrm>
          <a:prstGeom prst="roundRect">
            <a:avLst>
              <a:gd name="adj" fmla="val 5000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mj-lt"/>
            </a:endParaRPr>
          </a:p>
        </p:txBody>
      </p:sp>
      <p:sp>
        <p:nvSpPr>
          <p:cNvPr id="68" name="Rounded Rectangle 65">
            <a:extLst>
              <a:ext uri="{FF2B5EF4-FFF2-40B4-BE49-F238E27FC236}">
                <a16:creationId xmlns:a16="http://schemas.microsoft.com/office/drawing/2014/main" id="{5140DBAA-3BB7-4843-9CD6-8EBC0F75C581}"/>
              </a:ext>
            </a:extLst>
          </p:cNvPr>
          <p:cNvSpPr/>
          <p:nvPr/>
        </p:nvSpPr>
        <p:spPr>
          <a:xfrm>
            <a:off x="3102815" y="5878629"/>
            <a:ext cx="2600399" cy="117291"/>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mj-lt"/>
            </a:endParaRPr>
          </a:p>
        </p:txBody>
      </p:sp>
      <p:sp>
        <p:nvSpPr>
          <p:cNvPr id="69" name="Oval 68">
            <a:extLst>
              <a:ext uri="{FF2B5EF4-FFF2-40B4-BE49-F238E27FC236}">
                <a16:creationId xmlns:a16="http://schemas.microsoft.com/office/drawing/2014/main" id="{1EEAC43E-D897-46F0-903E-DD8C81D06A49}"/>
              </a:ext>
            </a:extLst>
          </p:cNvPr>
          <p:cNvSpPr/>
          <p:nvPr/>
        </p:nvSpPr>
        <p:spPr>
          <a:xfrm>
            <a:off x="5604668" y="5838727"/>
            <a:ext cx="197094" cy="19709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70" name="TextBox 69">
            <a:extLst>
              <a:ext uri="{FF2B5EF4-FFF2-40B4-BE49-F238E27FC236}">
                <a16:creationId xmlns:a16="http://schemas.microsoft.com/office/drawing/2014/main" id="{A57EA661-1D3D-403F-B1E5-DE86EC13EDE1}"/>
              </a:ext>
            </a:extLst>
          </p:cNvPr>
          <p:cNvSpPr txBox="1"/>
          <p:nvPr/>
        </p:nvSpPr>
        <p:spPr>
          <a:xfrm>
            <a:off x="3079818" y="5544927"/>
            <a:ext cx="1593706" cy="307777"/>
          </a:xfrm>
          <a:prstGeom prst="rect">
            <a:avLst/>
          </a:prstGeom>
          <a:noFill/>
        </p:spPr>
        <p:txBody>
          <a:bodyPr wrap="none" rtlCol="0">
            <a:spAutoFit/>
          </a:bodyPr>
          <a:lstStyle/>
          <a:p>
            <a:r>
              <a:rPr lang="en-US" sz="1400" b="1" dirty="0">
                <a:solidFill>
                  <a:schemeClr val="tx2"/>
                </a:solidFill>
                <a:latin typeface="+mj-lt"/>
                <a:cs typeface="Poppins" pitchFamily="2" charset="77"/>
              </a:rPr>
              <a:t>REINFORCEMENT</a:t>
            </a:r>
          </a:p>
        </p:txBody>
      </p:sp>
      <p:sp>
        <p:nvSpPr>
          <p:cNvPr id="71" name="TextBox 70">
            <a:extLst>
              <a:ext uri="{FF2B5EF4-FFF2-40B4-BE49-F238E27FC236}">
                <a16:creationId xmlns:a16="http://schemas.microsoft.com/office/drawing/2014/main" id="{5B3BBF9F-2AFF-4C1D-8E47-866C7004D24D}"/>
              </a:ext>
            </a:extLst>
          </p:cNvPr>
          <p:cNvSpPr txBox="1"/>
          <p:nvPr/>
        </p:nvSpPr>
        <p:spPr>
          <a:xfrm>
            <a:off x="9276455" y="5544927"/>
            <a:ext cx="510076" cy="307777"/>
          </a:xfrm>
          <a:prstGeom prst="rect">
            <a:avLst/>
          </a:prstGeom>
          <a:noFill/>
        </p:spPr>
        <p:txBody>
          <a:bodyPr wrap="none" rtlCol="0">
            <a:spAutoFit/>
          </a:bodyPr>
          <a:lstStyle/>
          <a:p>
            <a:pPr algn="r"/>
            <a:r>
              <a:rPr lang="en-US" sz="1400" b="1" dirty="0">
                <a:solidFill>
                  <a:schemeClr val="accent5"/>
                </a:solidFill>
                <a:latin typeface="+mj-lt"/>
                <a:cs typeface="Poppins" pitchFamily="2" charset="77"/>
              </a:rPr>
              <a:t>40%</a:t>
            </a:r>
          </a:p>
        </p:txBody>
      </p:sp>
      <p:sp>
        <p:nvSpPr>
          <p:cNvPr id="72" name="Freeform 62">
            <a:extLst>
              <a:ext uri="{FF2B5EF4-FFF2-40B4-BE49-F238E27FC236}">
                <a16:creationId xmlns:a16="http://schemas.microsoft.com/office/drawing/2014/main" id="{59380037-606B-4414-9E48-CD2F91CBC43E}"/>
              </a:ext>
            </a:extLst>
          </p:cNvPr>
          <p:cNvSpPr/>
          <p:nvPr/>
        </p:nvSpPr>
        <p:spPr>
          <a:xfrm rot="16200000">
            <a:off x="1822081" y="5308165"/>
            <a:ext cx="632336" cy="965926"/>
          </a:xfrm>
          <a:custGeom>
            <a:avLst/>
            <a:gdLst>
              <a:gd name="connsiteX0" fmla="*/ 878541 w 1757082"/>
              <a:gd name="connsiteY0" fmla="*/ 2684033 h 2684033"/>
              <a:gd name="connsiteX1" fmla="*/ 0 w 1757082"/>
              <a:gd name="connsiteY1" fmla="*/ 1805492 h 2684033"/>
              <a:gd name="connsiteX2" fmla="*/ 0 w 1757082"/>
              <a:gd name="connsiteY2" fmla="*/ 640080 h 2684033"/>
              <a:gd name="connsiteX3" fmla="*/ 878541 w 1757082"/>
              <a:gd name="connsiteY3" fmla="*/ 0 h 2684033"/>
              <a:gd name="connsiteX4" fmla="*/ 1757082 w 1757082"/>
              <a:gd name="connsiteY4" fmla="*/ 640080 h 2684033"/>
              <a:gd name="connsiteX5" fmla="*/ 1757082 w 1757082"/>
              <a:gd name="connsiteY5" fmla="*/ 1805492 h 2684033"/>
              <a:gd name="connsiteX6" fmla="*/ 878541 w 1757082"/>
              <a:gd name="connsiteY6" fmla="*/ 2684033 h 268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082" h="2684033">
                <a:moveTo>
                  <a:pt x="878541" y="2684033"/>
                </a:moveTo>
                <a:cubicBezTo>
                  <a:pt x="393336" y="2684033"/>
                  <a:pt x="0" y="2290697"/>
                  <a:pt x="0" y="1805492"/>
                </a:cubicBezTo>
                <a:lnTo>
                  <a:pt x="0" y="640080"/>
                </a:lnTo>
                <a:lnTo>
                  <a:pt x="878541" y="0"/>
                </a:lnTo>
                <a:lnTo>
                  <a:pt x="1757082" y="640080"/>
                </a:lnTo>
                <a:lnTo>
                  <a:pt x="1757082" y="1805492"/>
                </a:lnTo>
                <a:cubicBezTo>
                  <a:pt x="1757082" y="2290697"/>
                  <a:pt x="1363746" y="2684033"/>
                  <a:pt x="878541" y="268403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pic>
        <p:nvPicPr>
          <p:cNvPr id="78" name="Graphic 77" descr="Head with gears">
            <a:extLst>
              <a:ext uri="{FF2B5EF4-FFF2-40B4-BE49-F238E27FC236}">
                <a16:creationId xmlns:a16="http://schemas.microsoft.com/office/drawing/2014/main" id="{64EC4DE6-1B17-48BB-9E53-9553F7919CB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41734" y="3614491"/>
            <a:ext cx="654786" cy="654786"/>
          </a:xfrm>
          <a:prstGeom prst="rect">
            <a:avLst/>
          </a:prstGeom>
        </p:spPr>
      </p:pic>
      <p:pic>
        <p:nvPicPr>
          <p:cNvPr id="79" name="Graphic 78" descr="Bullseye">
            <a:extLst>
              <a:ext uri="{FF2B5EF4-FFF2-40B4-BE49-F238E27FC236}">
                <a16:creationId xmlns:a16="http://schemas.microsoft.com/office/drawing/2014/main" id="{E1435D72-05D9-41FF-A986-DB92CBD33EE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26884" y="4529755"/>
            <a:ext cx="654786" cy="654786"/>
          </a:xfrm>
          <a:prstGeom prst="rect">
            <a:avLst/>
          </a:prstGeom>
        </p:spPr>
      </p:pic>
      <p:pic>
        <p:nvPicPr>
          <p:cNvPr id="80" name="Graphic 79" descr="Eyes">
            <a:extLst>
              <a:ext uri="{FF2B5EF4-FFF2-40B4-BE49-F238E27FC236}">
                <a16:creationId xmlns:a16="http://schemas.microsoft.com/office/drawing/2014/main" id="{74ABAAD0-A122-48D5-AB13-72EC8E61A58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54434" y="1760444"/>
            <a:ext cx="654786" cy="654786"/>
          </a:xfrm>
          <a:prstGeom prst="rect">
            <a:avLst/>
          </a:prstGeom>
        </p:spPr>
      </p:pic>
      <p:pic>
        <p:nvPicPr>
          <p:cNvPr id="81" name="Graphic 80" descr="Business Growth">
            <a:extLst>
              <a:ext uri="{FF2B5EF4-FFF2-40B4-BE49-F238E27FC236}">
                <a16:creationId xmlns:a16="http://schemas.microsoft.com/office/drawing/2014/main" id="{1E45F2E7-5465-4A76-A2BF-287981D00E6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79834" y="2675119"/>
            <a:ext cx="654786" cy="654786"/>
          </a:xfrm>
          <a:prstGeom prst="rect">
            <a:avLst/>
          </a:prstGeom>
        </p:spPr>
      </p:pic>
      <p:pic>
        <p:nvPicPr>
          <p:cNvPr id="82" name="Graphic 81" descr="Handshake">
            <a:extLst>
              <a:ext uri="{FF2B5EF4-FFF2-40B4-BE49-F238E27FC236}">
                <a16:creationId xmlns:a16="http://schemas.microsoft.com/office/drawing/2014/main" id="{5728601F-91F2-4F0F-944E-F0AA9E45621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826884" y="5464658"/>
            <a:ext cx="654786" cy="654786"/>
          </a:xfrm>
          <a:prstGeom prst="rect">
            <a:avLst/>
          </a:prstGeom>
        </p:spPr>
      </p:pic>
    </p:spTree>
    <p:extLst>
      <p:ext uri="{BB962C8B-B14F-4D97-AF65-F5344CB8AC3E}">
        <p14:creationId xmlns:p14="http://schemas.microsoft.com/office/powerpoint/2010/main" val="194334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411AB-16BA-4C7E-9ABC-80847C40CC2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025FA67-66C8-4369-90C6-75D95EAD8CC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2DA7D1E-84D4-4380-AB61-012B4DF0C789}"/>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EC337B59-D313-4F2F-BCDE-48E972526BA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0FD6A11-5E3C-4D6B-9736-7542C8531CDB}"/>
              </a:ext>
            </a:extLst>
          </p:cNvPr>
          <p:cNvSpPr>
            <a:spLocks noGrp="1"/>
          </p:cNvSpPr>
          <p:nvPr>
            <p:ph type="body" sz="quarter" idx="13"/>
          </p:nvPr>
        </p:nvSpPr>
        <p:spPr/>
        <p:txBody>
          <a:bodyPr/>
          <a:lstStyle/>
          <a:p>
            <a:endParaRPr lang="en-ZA"/>
          </a:p>
        </p:txBody>
      </p:sp>
      <p:grpSp>
        <p:nvGrpSpPr>
          <p:cNvPr id="32" name="Group 31">
            <a:extLst>
              <a:ext uri="{FF2B5EF4-FFF2-40B4-BE49-F238E27FC236}">
                <a16:creationId xmlns:a16="http://schemas.microsoft.com/office/drawing/2014/main" id="{FFD570E0-FB8D-4802-81F8-0587D774434C}"/>
              </a:ext>
            </a:extLst>
          </p:cNvPr>
          <p:cNvGrpSpPr/>
          <p:nvPr/>
        </p:nvGrpSpPr>
        <p:grpSpPr>
          <a:xfrm>
            <a:off x="741567" y="1941522"/>
            <a:ext cx="10032336" cy="4202665"/>
            <a:chOff x="1389267" y="1220235"/>
            <a:chExt cx="7660866" cy="3209228"/>
          </a:xfrm>
        </p:grpSpPr>
        <p:sp>
          <p:nvSpPr>
            <p:cNvPr id="7" name="Rounded Rectangle 27">
              <a:extLst>
                <a:ext uri="{FF2B5EF4-FFF2-40B4-BE49-F238E27FC236}">
                  <a16:creationId xmlns:a16="http://schemas.microsoft.com/office/drawing/2014/main" id="{74C7A2E9-C337-41A6-89CA-872849356369}"/>
                </a:ext>
              </a:extLst>
            </p:cNvPr>
            <p:cNvSpPr/>
            <p:nvPr/>
          </p:nvSpPr>
          <p:spPr>
            <a:xfrm>
              <a:off x="2951445" y="1220235"/>
              <a:ext cx="1650995" cy="839097"/>
            </a:xfrm>
            <a:prstGeom prst="roundRect">
              <a:avLst>
                <a:gd name="adj" fmla="val 758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8" name="Rounded Rectangle 26">
              <a:extLst>
                <a:ext uri="{FF2B5EF4-FFF2-40B4-BE49-F238E27FC236}">
                  <a16:creationId xmlns:a16="http://schemas.microsoft.com/office/drawing/2014/main" id="{FA5345AF-ECAF-4FFE-8677-9E90AB5F00F4}"/>
                </a:ext>
              </a:extLst>
            </p:cNvPr>
            <p:cNvSpPr/>
            <p:nvPr/>
          </p:nvSpPr>
          <p:spPr>
            <a:xfrm>
              <a:off x="5836961" y="1220235"/>
              <a:ext cx="1650995" cy="839097"/>
            </a:xfrm>
            <a:prstGeom prst="roundRect">
              <a:avLst>
                <a:gd name="adj" fmla="val 758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9" name="Rounded Rectangle 25">
              <a:extLst>
                <a:ext uri="{FF2B5EF4-FFF2-40B4-BE49-F238E27FC236}">
                  <a16:creationId xmlns:a16="http://schemas.microsoft.com/office/drawing/2014/main" id="{0C8CB774-A150-41CB-B58B-E363C09A467B}"/>
                </a:ext>
              </a:extLst>
            </p:cNvPr>
            <p:cNvSpPr/>
            <p:nvPr/>
          </p:nvSpPr>
          <p:spPr>
            <a:xfrm>
              <a:off x="7279718" y="3590366"/>
              <a:ext cx="1650995" cy="839097"/>
            </a:xfrm>
            <a:prstGeom prst="roundRect">
              <a:avLst>
                <a:gd name="adj" fmla="val 758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10" name="Rounded Rectangle 24">
              <a:extLst>
                <a:ext uri="{FF2B5EF4-FFF2-40B4-BE49-F238E27FC236}">
                  <a16:creationId xmlns:a16="http://schemas.microsoft.com/office/drawing/2014/main" id="{85C24A6E-C5F6-4E55-9384-BC691DB22F39}"/>
                </a:ext>
              </a:extLst>
            </p:cNvPr>
            <p:cNvSpPr/>
            <p:nvPr/>
          </p:nvSpPr>
          <p:spPr>
            <a:xfrm>
              <a:off x="4394202" y="3590366"/>
              <a:ext cx="1650995" cy="839097"/>
            </a:xfrm>
            <a:prstGeom prst="roundRect">
              <a:avLst>
                <a:gd name="adj" fmla="val 758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11" name="Chevron 1">
              <a:extLst>
                <a:ext uri="{FF2B5EF4-FFF2-40B4-BE49-F238E27FC236}">
                  <a16:creationId xmlns:a16="http://schemas.microsoft.com/office/drawing/2014/main" id="{D719A407-8D62-467C-9056-1B66316DA1F2}"/>
                </a:ext>
              </a:extLst>
            </p:cNvPr>
            <p:cNvSpPr/>
            <p:nvPr/>
          </p:nvSpPr>
          <p:spPr>
            <a:xfrm>
              <a:off x="1389267" y="2327854"/>
              <a:ext cx="1889838" cy="98496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12" name="TextBox 11">
              <a:extLst>
                <a:ext uri="{FF2B5EF4-FFF2-40B4-BE49-F238E27FC236}">
                  <a16:creationId xmlns:a16="http://schemas.microsoft.com/office/drawing/2014/main" id="{E1A4727E-036A-48D2-BCAC-ECB0AA27A088}"/>
                </a:ext>
              </a:extLst>
            </p:cNvPr>
            <p:cNvSpPr txBox="1"/>
            <p:nvPr/>
          </p:nvSpPr>
          <p:spPr>
            <a:xfrm>
              <a:off x="2106385" y="2493949"/>
              <a:ext cx="455603" cy="652778"/>
            </a:xfrm>
            <a:prstGeom prst="rect">
              <a:avLst/>
            </a:prstGeom>
            <a:noFill/>
          </p:spPr>
          <p:txBody>
            <a:bodyPr wrap="none" rtlCol="0" anchor="ctr">
              <a:spAutoFit/>
            </a:bodyPr>
            <a:lstStyle/>
            <a:p>
              <a:pPr algn="ctr"/>
              <a:r>
                <a:rPr lang="en-US" sz="4955" b="1" dirty="0">
                  <a:solidFill>
                    <a:schemeClr val="bg1"/>
                  </a:solidFill>
                  <a:latin typeface="+mj-lt"/>
                  <a:cs typeface="Poppins" pitchFamily="2" charset="77"/>
                </a:rPr>
                <a:t>A</a:t>
              </a:r>
            </a:p>
          </p:txBody>
        </p:sp>
        <p:sp>
          <p:nvSpPr>
            <p:cNvPr id="13" name="Chevron 3">
              <a:extLst>
                <a:ext uri="{FF2B5EF4-FFF2-40B4-BE49-F238E27FC236}">
                  <a16:creationId xmlns:a16="http://schemas.microsoft.com/office/drawing/2014/main" id="{676ED55E-0DE7-4C96-8C36-137C758F7FC6}"/>
                </a:ext>
              </a:extLst>
            </p:cNvPr>
            <p:cNvSpPr/>
            <p:nvPr/>
          </p:nvSpPr>
          <p:spPr>
            <a:xfrm>
              <a:off x="2832024" y="2327854"/>
              <a:ext cx="1889838" cy="98496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14" name="TextBox 13">
              <a:extLst>
                <a:ext uri="{FF2B5EF4-FFF2-40B4-BE49-F238E27FC236}">
                  <a16:creationId xmlns:a16="http://schemas.microsoft.com/office/drawing/2014/main" id="{D13037EF-022C-472C-9A61-9C2E18E4585C}"/>
                </a:ext>
              </a:extLst>
            </p:cNvPr>
            <p:cNvSpPr txBox="1"/>
            <p:nvPr/>
          </p:nvSpPr>
          <p:spPr>
            <a:xfrm>
              <a:off x="3547305" y="2493949"/>
              <a:ext cx="459275" cy="652778"/>
            </a:xfrm>
            <a:prstGeom prst="rect">
              <a:avLst/>
            </a:prstGeom>
            <a:noFill/>
          </p:spPr>
          <p:txBody>
            <a:bodyPr wrap="none" rtlCol="0" anchor="ctr">
              <a:spAutoFit/>
            </a:bodyPr>
            <a:lstStyle/>
            <a:p>
              <a:pPr algn="ctr"/>
              <a:r>
                <a:rPr lang="en-US" sz="4955" b="1" dirty="0">
                  <a:solidFill>
                    <a:schemeClr val="bg1"/>
                  </a:solidFill>
                  <a:latin typeface="+mj-lt"/>
                  <a:cs typeface="Poppins" pitchFamily="2" charset="77"/>
                </a:rPr>
                <a:t>D</a:t>
              </a:r>
            </a:p>
          </p:txBody>
        </p:sp>
        <p:sp>
          <p:nvSpPr>
            <p:cNvPr id="15" name="Chevron 5">
              <a:extLst>
                <a:ext uri="{FF2B5EF4-FFF2-40B4-BE49-F238E27FC236}">
                  <a16:creationId xmlns:a16="http://schemas.microsoft.com/office/drawing/2014/main" id="{F8A3D7D7-1BB9-489D-9C82-DE236654B203}"/>
                </a:ext>
              </a:extLst>
            </p:cNvPr>
            <p:cNvSpPr/>
            <p:nvPr/>
          </p:nvSpPr>
          <p:spPr>
            <a:xfrm>
              <a:off x="4274781" y="2327854"/>
              <a:ext cx="1889838" cy="98496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16" name="TextBox 15">
              <a:extLst>
                <a:ext uri="{FF2B5EF4-FFF2-40B4-BE49-F238E27FC236}">
                  <a16:creationId xmlns:a16="http://schemas.microsoft.com/office/drawing/2014/main" id="{D38450E3-DCEF-40A1-B6A2-2EBA480E2A01}"/>
                </a:ext>
              </a:extLst>
            </p:cNvPr>
            <p:cNvSpPr txBox="1"/>
            <p:nvPr/>
          </p:nvSpPr>
          <p:spPr>
            <a:xfrm>
              <a:off x="4993735" y="2493949"/>
              <a:ext cx="451931" cy="652778"/>
            </a:xfrm>
            <a:prstGeom prst="rect">
              <a:avLst/>
            </a:prstGeom>
            <a:noFill/>
          </p:spPr>
          <p:txBody>
            <a:bodyPr wrap="none" rtlCol="0" anchor="ctr">
              <a:spAutoFit/>
            </a:bodyPr>
            <a:lstStyle/>
            <a:p>
              <a:pPr algn="ctr"/>
              <a:r>
                <a:rPr lang="en-US" sz="4955" b="1" dirty="0">
                  <a:solidFill>
                    <a:schemeClr val="bg1"/>
                  </a:solidFill>
                  <a:latin typeface="+mj-lt"/>
                  <a:cs typeface="Poppins" pitchFamily="2" charset="77"/>
                </a:rPr>
                <a:t>K</a:t>
              </a:r>
            </a:p>
          </p:txBody>
        </p:sp>
        <p:sp>
          <p:nvSpPr>
            <p:cNvPr id="17" name="Chevron 7">
              <a:extLst>
                <a:ext uri="{FF2B5EF4-FFF2-40B4-BE49-F238E27FC236}">
                  <a16:creationId xmlns:a16="http://schemas.microsoft.com/office/drawing/2014/main" id="{CA1097C5-2B90-4EDB-918C-F3D61B3057F8}"/>
                </a:ext>
              </a:extLst>
            </p:cNvPr>
            <p:cNvSpPr/>
            <p:nvPr/>
          </p:nvSpPr>
          <p:spPr>
            <a:xfrm>
              <a:off x="5717538" y="2327854"/>
              <a:ext cx="1889838" cy="98496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18" name="TextBox 17">
              <a:extLst>
                <a:ext uri="{FF2B5EF4-FFF2-40B4-BE49-F238E27FC236}">
                  <a16:creationId xmlns:a16="http://schemas.microsoft.com/office/drawing/2014/main" id="{64A44B6C-933C-4489-BF5D-ACCC93FF2C58}"/>
                </a:ext>
              </a:extLst>
            </p:cNvPr>
            <p:cNvSpPr txBox="1"/>
            <p:nvPr/>
          </p:nvSpPr>
          <p:spPr>
            <a:xfrm>
              <a:off x="6434656" y="2493949"/>
              <a:ext cx="455603" cy="652778"/>
            </a:xfrm>
            <a:prstGeom prst="rect">
              <a:avLst/>
            </a:prstGeom>
            <a:noFill/>
          </p:spPr>
          <p:txBody>
            <a:bodyPr wrap="none" rtlCol="0" anchor="ctr">
              <a:spAutoFit/>
            </a:bodyPr>
            <a:lstStyle/>
            <a:p>
              <a:pPr algn="ctr"/>
              <a:r>
                <a:rPr lang="en-US" sz="4955" b="1" dirty="0">
                  <a:solidFill>
                    <a:schemeClr val="bg1"/>
                  </a:solidFill>
                  <a:latin typeface="+mj-lt"/>
                  <a:cs typeface="Poppins" pitchFamily="2" charset="77"/>
                </a:rPr>
                <a:t>A</a:t>
              </a:r>
            </a:p>
          </p:txBody>
        </p:sp>
        <p:sp>
          <p:nvSpPr>
            <p:cNvPr id="19" name="Chevron 9">
              <a:extLst>
                <a:ext uri="{FF2B5EF4-FFF2-40B4-BE49-F238E27FC236}">
                  <a16:creationId xmlns:a16="http://schemas.microsoft.com/office/drawing/2014/main" id="{EF55099A-DE0D-4E98-97B6-66AAFF8A91BC}"/>
                </a:ext>
              </a:extLst>
            </p:cNvPr>
            <p:cNvSpPr/>
            <p:nvPr/>
          </p:nvSpPr>
          <p:spPr>
            <a:xfrm>
              <a:off x="7160295" y="2327854"/>
              <a:ext cx="1889838" cy="984968"/>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20" name="TextBox 19">
              <a:extLst>
                <a:ext uri="{FF2B5EF4-FFF2-40B4-BE49-F238E27FC236}">
                  <a16:creationId xmlns:a16="http://schemas.microsoft.com/office/drawing/2014/main" id="{621ECD5C-DFAE-47A1-B56A-DE9437FC9EB2}"/>
                </a:ext>
              </a:extLst>
            </p:cNvPr>
            <p:cNvSpPr txBox="1"/>
            <p:nvPr/>
          </p:nvSpPr>
          <p:spPr>
            <a:xfrm>
              <a:off x="7876801" y="2493949"/>
              <a:ext cx="456827" cy="652778"/>
            </a:xfrm>
            <a:prstGeom prst="rect">
              <a:avLst/>
            </a:prstGeom>
            <a:noFill/>
          </p:spPr>
          <p:txBody>
            <a:bodyPr wrap="none" rtlCol="0" anchor="ctr">
              <a:spAutoFit/>
            </a:bodyPr>
            <a:lstStyle/>
            <a:p>
              <a:pPr algn="ctr"/>
              <a:r>
                <a:rPr lang="en-US" sz="4955" b="1" dirty="0">
                  <a:solidFill>
                    <a:schemeClr val="bg1"/>
                  </a:solidFill>
                  <a:latin typeface="+mj-lt"/>
                  <a:cs typeface="Poppins" pitchFamily="2" charset="77"/>
                </a:rPr>
                <a:t>R</a:t>
              </a:r>
            </a:p>
          </p:txBody>
        </p:sp>
        <p:sp>
          <p:nvSpPr>
            <p:cNvPr id="21" name="Rounded Rectangle 14">
              <a:extLst>
                <a:ext uri="{FF2B5EF4-FFF2-40B4-BE49-F238E27FC236}">
                  <a16:creationId xmlns:a16="http://schemas.microsoft.com/office/drawing/2014/main" id="{F4EEDCDE-2BD9-48DC-8527-7E3E7B620D46}"/>
                </a:ext>
              </a:extLst>
            </p:cNvPr>
            <p:cNvSpPr/>
            <p:nvPr/>
          </p:nvSpPr>
          <p:spPr>
            <a:xfrm>
              <a:off x="1508688" y="3590366"/>
              <a:ext cx="1650995" cy="839097"/>
            </a:xfrm>
            <a:prstGeom prst="roundRect">
              <a:avLst>
                <a:gd name="adj" fmla="val 758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22" name="Subtitle 2">
              <a:extLst>
                <a:ext uri="{FF2B5EF4-FFF2-40B4-BE49-F238E27FC236}">
                  <a16:creationId xmlns:a16="http://schemas.microsoft.com/office/drawing/2014/main" id="{6EBEDC4A-45AE-4D8C-9EEE-EC62D30E4499}"/>
                </a:ext>
              </a:extLst>
            </p:cNvPr>
            <p:cNvSpPr txBox="1">
              <a:spLocks/>
            </p:cNvSpPr>
            <p:nvPr/>
          </p:nvSpPr>
          <p:spPr>
            <a:xfrm>
              <a:off x="1588424" y="3622564"/>
              <a:ext cx="1491524" cy="774699"/>
            </a:xfrm>
            <a:prstGeom prst="rect">
              <a:avLst/>
            </a:prstGeom>
          </p:spPr>
          <p:txBody>
            <a:bodyPr vert="horz" wrap="square" lIns="32832" tIns="16416" rIns="32832" bIns="1641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GB" sz="862" dirty="0">
                  <a:solidFill>
                    <a:schemeClr val="tx1"/>
                  </a:solidFill>
                  <a:latin typeface="+mj-lt"/>
                  <a:ea typeface="Lato" panose="020F0502020204030203" pitchFamily="34" charset="0"/>
                  <a:cs typeface="Lato" panose="020F0502020204030203" pitchFamily="34" charset="0"/>
                </a:rPr>
                <a:t>Stakeholders need to be aware of why the change is happening and why the change is necessary. Without a complete understanding, participants will be unmotivated. This makes the change less likely to succeed.</a:t>
              </a:r>
            </a:p>
          </p:txBody>
        </p:sp>
        <p:sp>
          <p:nvSpPr>
            <p:cNvPr id="23" name="Subtitle 2">
              <a:extLst>
                <a:ext uri="{FF2B5EF4-FFF2-40B4-BE49-F238E27FC236}">
                  <a16:creationId xmlns:a16="http://schemas.microsoft.com/office/drawing/2014/main" id="{D93C496C-9FD5-4C47-ABBF-2211E4D5BAEC}"/>
                </a:ext>
              </a:extLst>
            </p:cNvPr>
            <p:cNvSpPr txBox="1">
              <a:spLocks/>
            </p:cNvSpPr>
            <p:nvPr/>
          </p:nvSpPr>
          <p:spPr>
            <a:xfrm>
              <a:off x="4473938" y="3686216"/>
              <a:ext cx="1491524" cy="647394"/>
            </a:xfrm>
            <a:prstGeom prst="rect">
              <a:avLst/>
            </a:prstGeom>
          </p:spPr>
          <p:txBody>
            <a:bodyPr vert="horz" wrap="square" lIns="32832" tIns="16416" rIns="32832" bIns="1641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GB" sz="862" dirty="0">
                  <a:solidFill>
                    <a:schemeClr val="tx1"/>
                  </a:solidFill>
                  <a:latin typeface="+mj-lt"/>
                  <a:ea typeface="Lato" panose="020F0502020204030203" pitchFamily="34" charset="0"/>
                  <a:cs typeface="Lato" panose="020F0502020204030203" pitchFamily="34" charset="0"/>
                </a:rPr>
                <a:t>All stakeholders must be fully equipped with knowledge and mental stimulation to be able to reason and ultimately create the change required to achieve a specific outcome.</a:t>
              </a:r>
            </a:p>
          </p:txBody>
        </p:sp>
        <p:sp>
          <p:nvSpPr>
            <p:cNvPr id="24" name="Subtitle 2">
              <a:extLst>
                <a:ext uri="{FF2B5EF4-FFF2-40B4-BE49-F238E27FC236}">
                  <a16:creationId xmlns:a16="http://schemas.microsoft.com/office/drawing/2014/main" id="{C54336F2-C475-4A78-A3AE-9584EBA6016F}"/>
                </a:ext>
              </a:extLst>
            </p:cNvPr>
            <p:cNvSpPr txBox="1">
              <a:spLocks/>
            </p:cNvSpPr>
            <p:nvPr/>
          </p:nvSpPr>
          <p:spPr>
            <a:xfrm>
              <a:off x="7359454" y="3686216"/>
              <a:ext cx="1491524" cy="647394"/>
            </a:xfrm>
            <a:prstGeom prst="rect">
              <a:avLst/>
            </a:prstGeom>
          </p:spPr>
          <p:txBody>
            <a:bodyPr vert="horz" wrap="square" lIns="32832" tIns="16416" rIns="32832" bIns="1641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GB" sz="862" dirty="0">
                  <a:solidFill>
                    <a:schemeClr val="tx1"/>
                  </a:solidFill>
                  <a:latin typeface="+mj-lt"/>
                  <a:ea typeface="Lato" panose="020F0502020204030203" pitchFamily="34" charset="0"/>
                  <a:cs typeface="Lato" panose="020F0502020204030203" pitchFamily="34" charset="0"/>
                </a:rPr>
                <a:t>The outcome achieved should be maintained efficiently. You should also be on the lookout for areas where the new process isn’t serving you or is demotivating your staff.</a:t>
              </a:r>
            </a:p>
          </p:txBody>
        </p:sp>
        <p:sp>
          <p:nvSpPr>
            <p:cNvPr id="25" name="Subtitle 2">
              <a:extLst>
                <a:ext uri="{FF2B5EF4-FFF2-40B4-BE49-F238E27FC236}">
                  <a16:creationId xmlns:a16="http://schemas.microsoft.com/office/drawing/2014/main" id="{9783691A-E1DE-4859-B3E2-6C83EEE850DB}"/>
                </a:ext>
              </a:extLst>
            </p:cNvPr>
            <p:cNvSpPr txBox="1">
              <a:spLocks/>
            </p:cNvSpPr>
            <p:nvPr/>
          </p:nvSpPr>
          <p:spPr>
            <a:xfrm>
              <a:off x="5916696" y="1252218"/>
              <a:ext cx="1491524" cy="774699"/>
            </a:xfrm>
            <a:prstGeom prst="rect">
              <a:avLst/>
            </a:prstGeom>
          </p:spPr>
          <p:txBody>
            <a:bodyPr vert="horz" wrap="square" lIns="32832" tIns="16416" rIns="32832" bIns="16416" rtlCol="0" anchor="ctr">
              <a:spAutoFit/>
            </a:bodyPr>
            <a:lstStyle>
              <a:defPPr>
                <a:defRPr lang="en-US"/>
              </a:defPPr>
              <a:lvl1pPr indent="0" algn="ctr" defTabSz="1087636">
                <a:lnSpc>
                  <a:spcPts val="1257"/>
                </a:lnSpc>
                <a:spcBef>
                  <a:spcPct val="20000"/>
                </a:spcBef>
                <a:buFont typeface="Arial"/>
                <a:buNone/>
                <a:defRPr sz="862">
                  <a:solidFill>
                    <a:schemeClr val="bg1"/>
                  </a:solidFill>
                  <a:latin typeface="+mj-lt"/>
                  <a:ea typeface="Lato" panose="020F0502020204030203" pitchFamily="34" charset="0"/>
                  <a:cs typeface="Lato"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solidFill>
                    <a:schemeClr val="tx1"/>
                  </a:solidFill>
                </a:rPr>
                <a:t>Knowing how to do something doesn’t necessarily mean that you can do it in practice. Stakeholders have to obtain the necessary and relevant skills and extensive knowledge in order to execute the project effectively.</a:t>
              </a:r>
            </a:p>
          </p:txBody>
        </p:sp>
        <p:sp>
          <p:nvSpPr>
            <p:cNvPr id="26" name="Subtitle 2">
              <a:extLst>
                <a:ext uri="{FF2B5EF4-FFF2-40B4-BE49-F238E27FC236}">
                  <a16:creationId xmlns:a16="http://schemas.microsoft.com/office/drawing/2014/main" id="{F1D4DBB9-D48B-4D07-988B-53AF365F4B1B}"/>
                </a:ext>
              </a:extLst>
            </p:cNvPr>
            <p:cNvSpPr txBox="1">
              <a:spLocks/>
            </p:cNvSpPr>
            <p:nvPr/>
          </p:nvSpPr>
          <p:spPr>
            <a:xfrm>
              <a:off x="3031181" y="1252218"/>
              <a:ext cx="1491524" cy="774699"/>
            </a:xfrm>
            <a:prstGeom prst="rect">
              <a:avLst/>
            </a:prstGeom>
          </p:spPr>
          <p:txBody>
            <a:bodyPr vert="horz" wrap="square" lIns="32832" tIns="16416" rIns="32832" bIns="1641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GB" sz="862" dirty="0">
                  <a:solidFill>
                    <a:schemeClr val="tx1"/>
                  </a:solidFill>
                  <a:latin typeface="+mj-lt"/>
                  <a:ea typeface="Lato" panose="020F0502020204030203" pitchFamily="34" charset="0"/>
                  <a:cs typeface="Lato" panose="020F0502020204030203" pitchFamily="34" charset="0"/>
                </a:rPr>
                <a:t>An understanding that change is needed and the motivation to go over into action is essential for change to occur. When people really want to see positive change, they will put in the effort to make it happen.</a:t>
              </a:r>
            </a:p>
          </p:txBody>
        </p:sp>
        <p:cxnSp>
          <p:nvCxnSpPr>
            <p:cNvPr id="27" name="Straight Connector 26">
              <a:extLst>
                <a:ext uri="{FF2B5EF4-FFF2-40B4-BE49-F238E27FC236}">
                  <a16:creationId xmlns:a16="http://schemas.microsoft.com/office/drawing/2014/main" id="{A2665E47-94C9-46FD-AC82-0B2051AB5AB9}"/>
                </a:ext>
              </a:extLst>
            </p:cNvPr>
            <p:cNvCxnSpPr>
              <a:stCxn id="21" idx="0"/>
            </p:cNvCxnSpPr>
            <p:nvPr/>
          </p:nvCxnSpPr>
          <p:spPr>
            <a:xfrm flipH="1" flipV="1">
              <a:off x="2334185" y="3312822"/>
              <a:ext cx="1" cy="27754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73DBC95-723A-4C02-B83C-D78CC8D96E80}"/>
                </a:ext>
              </a:extLst>
            </p:cNvPr>
            <p:cNvCxnSpPr/>
            <p:nvPr/>
          </p:nvCxnSpPr>
          <p:spPr>
            <a:xfrm flipH="1" flipV="1">
              <a:off x="3706758" y="2042292"/>
              <a:ext cx="1" cy="27754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ECA6489-C759-490C-8DA5-52E51DAF1037}"/>
                </a:ext>
              </a:extLst>
            </p:cNvPr>
            <p:cNvCxnSpPr/>
            <p:nvPr/>
          </p:nvCxnSpPr>
          <p:spPr>
            <a:xfrm flipH="1" flipV="1">
              <a:off x="5219698" y="3312821"/>
              <a:ext cx="1" cy="27754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7B3A4B2-AF3C-48DE-9463-F53B4753CC6A}"/>
                </a:ext>
              </a:extLst>
            </p:cNvPr>
            <p:cNvCxnSpPr/>
            <p:nvPr/>
          </p:nvCxnSpPr>
          <p:spPr>
            <a:xfrm flipH="1" flipV="1">
              <a:off x="6662457" y="2058392"/>
              <a:ext cx="1" cy="27754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8606E4E-9D07-4311-99B3-ED9AE351A090}"/>
                </a:ext>
              </a:extLst>
            </p:cNvPr>
            <p:cNvCxnSpPr/>
            <p:nvPr/>
          </p:nvCxnSpPr>
          <p:spPr>
            <a:xfrm flipH="1" flipV="1">
              <a:off x="8105211" y="3312850"/>
              <a:ext cx="1" cy="27754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307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CFD874-4C10-4273-BD62-302368A4F95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C1C5F0F-4981-41E9-B7D2-609462B26FE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D5B5D72-51EC-49BE-BB07-5968FFB7428B}"/>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872F9D7B-FFDD-4C11-8B26-6901ABF827D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405BAE0-F87E-456C-887F-643943E9D1E4}"/>
              </a:ext>
            </a:extLst>
          </p:cNvPr>
          <p:cNvSpPr>
            <a:spLocks noGrp="1"/>
          </p:cNvSpPr>
          <p:nvPr>
            <p:ph type="body" sz="quarter" idx="13"/>
          </p:nvPr>
        </p:nvSpPr>
        <p:spPr/>
        <p:txBody>
          <a:bodyPr/>
          <a:lstStyle/>
          <a:p>
            <a:endParaRPr lang="en-ZA"/>
          </a:p>
        </p:txBody>
      </p:sp>
      <p:sp>
        <p:nvSpPr>
          <p:cNvPr id="7" name="Rounded Rectangle 63">
            <a:extLst>
              <a:ext uri="{FF2B5EF4-FFF2-40B4-BE49-F238E27FC236}">
                <a16:creationId xmlns:a16="http://schemas.microsoft.com/office/drawing/2014/main" id="{7571A02C-1542-4C9D-B819-41AE43C57FD3}"/>
              </a:ext>
            </a:extLst>
          </p:cNvPr>
          <p:cNvSpPr/>
          <p:nvPr/>
        </p:nvSpPr>
        <p:spPr>
          <a:xfrm>
            <a:off x="3153173" y="2555762"/>
            <a:ext cx="1543532" cy="3434455"/>
          </a:xfrm>
          <a:prstGeom prst="roundRect">
            <a:avLst>
              <a:gd name="adj" fmla="val 69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8" name="Rounded Rectangle 53">
            <a:extLst>
              <a:ext uri="{FF2B5EF4-FFF2-40B4-BE49-F238E27FC236}">
                <a16:creationId xmlns:a16="http://schemas.microsoft.com/office/drawing/2014/main" id="{ED8CB75B-124C-4C96-A636-2EB532BF4425}"/>
              </a:ext>
            </a:extLst>
          </p:cNvPr>
          <p:cNvSpPr/>
          <p:nvPr/>
        </p:nvSpPr>
        <p:spPr>
          <a:xfrm>
            <a:off x="1275071" y="2555762"/>
            <a:ext cx="1543532" cy="3434455"/>
          </a:xfrm>
          <a:prstGeom prst="roundRect">
            <a:avLst>
              <a:gd name="adj" fmla="val 69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9" name="Rounded Rectangle 64">
            <a:extLst>
              <a:ext uri="{FF2B5EF4-FFF2-40B4-BE49-F238E27FC236}">
                <a16:creationId xmlns:a16="http://schemas.microsoft.com/office/drawing/2014/main" id="{C0C2797B-A328-4A60-BD25-68D27FA63845}"/>
              </a:ext>
            </a:extLst>
          </p:cNvPr>
          <p:cNvSpPr/>
          <p:nvPr/>
        </p:nvSpPr>
        <p:spPr>
          <a:xfrm>
            <a:off x="5031274" y="2555762"/>
            <a:ext cx="1543532" cy="3434455"/>
          </a:xfrm>
          <a:prstGeom prst="roundRect">
            <a:avLst>
              <a:gd name="adj" fmla="val 69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10" name="Rounded Rectangle 65">
            <a:extLst>
              <a:ext uri="{FF2B5EF4-FFF2-40B4-BE49-F238E27FC236}">
                <a16:creationId xmlns:a16="http://schemas.microsoft.com/office/drawing/2014/main" id="{68F85D33-1D80-4AFD-973C-9C3BADE151E5}"/>
              </a:ext>
            </a:extLst>
          </p:cNvPr>
          <p:cNvSpPr/>
          <p:nvPr/>
        </p:nvSpPr>
        <p:spPr>
          <a:xfrm>
            <a:off x="6909375" y="2555762"/>
            <a:ext cx="1543532" cy="3434455"/>
          </a:xfrm>
          <a:prstGeom prst="roundRect">
            <a:avLst>
              <a:gd name="adj" fmla="val 6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11" name="Rounded Rectangle 66">
            <a:extLst>
              <a:ext uri="{FF2B5EF4-FFF2-40B4-BE49-F238E27FC236}">
                <a16:creationId xmlns:a16="http://schemas.microsoft.com/office/drawing/2014/main" id="{9A177BBA-17A8-4039-8DE8-E28C659C014D}"/>
              </a:ext>
            </a:extLst>
          </p:cNvPr>
          <p:cNvSpPr/>
          <p:nvPr/>
        </p:nvSpPr>
        <p:spPr>
          <a:xfrm>
            <a:off x="8787477" y="2555762"/>
            <a:ext cx="1543532" cy="3434455"/>
          </a:xfrm>
          <a:prstGeom prst="roundRect">
            <a:avLst>
              <a:gd name="adj" fmla="val 690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12" name="Hexagon 11">
            <a:extLst>
              <a:ext uri="{FF2B5EF4-FFF2-40B4-BE49-F238E27FC236}">
                <a16:creationId xmlns:a16="http://schemas.microsoft.com/office/drawing/2014/main" id="{2CDC56A4-B90C-426F-9E29-9C2FF3F126A3}"/>
              </a:ext>
            </a:extLst>
          </p:cNvPr>
          <p:cNvSpPr/>
          <p:nvPr/>
        </p:nvSpPr>
        <p:spPr>
          <a:xfrm>
            <a:off x="1150396" y="1782968"/>
            <a:ext cx="1792882" cy="1545589"/>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13" name="Hexagon 12">
            <a:extLst>
              <a:ext uri="{FF2B5EF4-FFF2-40B4-BE49-F238E27FC236}">
                <a16:creationId xmlns:a16="http://schemas.microsoft.com/office/drawing/2014/main" id="{55709027-D153-455E-821D-22FFAA5BD8F2}"/>
              </a:ext>
            </a:extLst>
          </p:cNvPr>
          <p:cNvSpPr/>
          <p:nvPr/>
        </p:nvSpPr>
        <p:spPr>
          <a:xfrm>
            <a:off x="1275071" y="1890446"/>
            <a:ext cx="1543532" cy="1330632"/>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14" name="Hexagon 13">
            <a:extLst>
              <a:ext uri="{FF2B5EF4-FFF2-40B4-BE49-F238E27FC236}">
                <a16:creationId xmlns:a16="http://schemas.microsoft.com/office/drawing/2014/main" id="{289D64E9-F6FE-42C1-A1DE-DF418F90F627}"/>
              </a:ext>
            </a:extLst>
          </p:cNvPr>
          <p:cNvSpPr/>
          <p:nvPr/>
        </p:nvSpPr>
        <p:spPr>
          <a:xfrm>
            <a:off x="3028498" y="1782968"/>
            <a:ext cx="1792882" cy="154558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15" name="Hexagon 14">
            <a:extLst>
              <a:ext uri="{FF2B5EF4-FFF2-40B4-BE49-F238E27FC236}">
                <a16:creationId xmlns:a16="http://schemas.microsoft.com/office/drawing/2014/main" id="{FC96B466-7574-41FF-8A22-95EFBF360DD4}"/>
              </a:ext>
            </a:extLst>
          </p:cNvPr>
          <p:cNvSpPr/>
          <p:nvPr/>
        </p:nvSpPr>
        <p:spPr>
          <a:xfrm>
            <a:off x="3153173" y="1890446"/>
            <a:ext cx="1543532" cy="1330632"/>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16" name="Hexagon 15">
            <a:extLst>
              <a:ext uri="{FF2B5EF4-FFF2-40B4-BE49-F238E27FC236}">
                <a16:creationId xmlns:a16="http://schemas.microsoft.com/office/drawing/2014/main" id="{AFA72277-1FDD-4898-AB36-DE327268FF05}"/>
              </a:ext>
            </a:extLst>
          </p:cNvPr>
          <p:cNvSpPr/>
          <p:nvPr/>
        </p:nvSpPr>
        <p:spPr>
          <a:xfrm>
            <a:off x="4906599" y="1782968"/>
            <a:ext cx="1792882" cy="154558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17" name="Hexagon 16">
            <a:extLst>
              <a:ext uri="{FF2B5EF4-FFF2-40B4-BE49-F238E27FC236}">
                <a16:creationId xmlns:a16="http://schemas.microsoft.com/office/drawing/2014/main" id="{9EF0EAB1-E774-4C8E-AD15-00884589DB0F}"/>
              </a:ext>
            </a:extLst>
          </p:cNvPr>
          <p:cNvSpPr/>
          <p:nvPr/>
        </p:nvSpPr>
        <p:spPr>
          <a:xfrm>
            <a:off x="5031274" y="1890446"/>
            <a:ext cx="1543532" cy="1330632"/>
          </a:xfrm>
          <a:prstGeom prst="hexag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18" name="Hexagon 17">
            <a:extLst>
              <a:ext uri="{FF2B5EF4-FFF2-40B4-BE49-F238E27FC236}">
                <a16:creationId xmlns:a16="http://schemas.microsoft.com/office/drawing/2014/main" id="{3A8BF8ED-E86C-4C26-87D4-56840C29079A}"/>
              </a:ext>
            </a:extLst>
          </p:cNvPr>
          <p:cNvSpPr/>
          <p:nvPr/>
        </p:nvSpPr>
        <p:spPr>
          <a:xfrm>
            <a:off x="6784700" y="1782968"/>
            <a:ext cx="1792882" cy="1545589"/>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19" name="Hexagon 18">
            <a:extLst>
              <a:ext uri="{FF2B5EF4-FFF2-40B4-BE49-F238E27FC236}">
                <a16:creationId xmlns:a16="http://schemas.microsoft.com/office/drawing/2014/main" id="{52BEC020-8F02-4D79-8F23-32C799180F6D}"/>
              </a:ext>
            </a:extLst>
          </p:cNvPr>
          <p:cNvSpPr/>
          <p:nvPr/>
        </p:nvSpPr>
        <p:spPr>
          <a:xfrm>
            <a:off x="6909375" y="1890446"/>
            <a:ext cx="1543532" cy="1330632"/>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20" name="Hexagon 19">
            <a:extLst>
              <a:ext uri="{FF2B5EF4-FFF2-40B4-BE49-F238E27FC236}">
                <a16:creationId xmlns:a16="http://schemas.microsoft.com/office/drawing/2014/main" id="{BFB49A8F-A6A3-4734-AA7B-34E40A249EB7}"/>
              </a:ext>
            </a:extLst>
          </p:cNvPr>
          <p:cNvSpPr/>
          <p:nvPr/>
        </p:nvSpPr>
        <p:spPr>
          <a:xfrm>
            <a:off x="8662802" y="1782968"/>
            <a:ext cx="1792882" cy="1545589"/>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21" name="Hexagon 20">
            <a:extLst>
              <a:ext uri="{FF2B5EF4-FFF2-40B4-BE49-F238E27FC236}">
                <a16:creationId xmlns:a16="http://schemas.microsoft.com/office/drawing/2014/main" id="{D9EEBB30-2F17-4F12-9DB3-6D9C693B78E0}"/>
              </a:ext>
            </a:extLst>
          </p:cNvPr>
          <p:cNvSpPr/>
          <p:nvPr/>
        </p:nvSpPr>
        <p:spPr>
          <a:xfrm>
            <a:off x="8787477" y="1890446"/>
            <a:ext cx="1543532" cy="1330632"/>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Lato Light" panose="020F0502020204030203" pitchFamily="34" charset="0"/>
            </a:endParaRPr>
          </a:p>
        </p:txBody>
      </p:sp>
      <p:sp>
        <p:nvSpPr>
          <p:cNvPr id="38" name="TextBox 37">
            <a:extLst>
              <a:ext uri="{FF2B5EF4-FFF2-40B4-BE49-F238E27FC236}">
                <a16:creationId xmlns:a16="http://schemas.microsoft.com/office/drawing/2014/main" id="{A68FDEB6-846F-45E1-8CBE-6AAF14819050}"/>
              </a:ext>
            </a:extLst>
          </p:cNvPr>
          <p:cNvSpPr txBox="1"/>
          <p:nvPr/>
        </p:nvSpPr>
        <p:spPr>
          <a:xfrm>
            <a:off x="1410764" y="3451836"/>
            <a:ext cx="1249061" cy="307777"/>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AWARENESS</a:t>
            </a:r>
          </a:p>
        </p:txBody>
      </p:sp>
      <p:sp>
        <p:nvSpPr>
          <p:cNvPr id="39" name="TextBox 38">
            <a:extLst>
              <a:ext uri="{FF2B5EF4-FFF2-40B4-BE49-F238E27FC236}">
                <a16:creationId xmlns:a16="http://schemas.microsoft.com/office/drawing/2014/main" id="{F3E36CFC-9E46-4595-86AF-7DE53466C69A}"/>
              </a:ext>
            </a:extLst>
          </p:cNvPr>
          <p:cNvSpPr txBox="1"/>
          <p:nvPr/>
        </p:nvSpPr>
        <p:spPr>
          <a:xfrm>
            <a:off x="3519327" y="3451838"/>
            <a:ext cx="795411" cy="307777"/>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DESIRE</a:t>
            </a:r>
          </a:p>
        </p:txBody>
      </p:sp>
      <p:sp>
        <p:nvSpPr>
          <p:cNvPr id="40" name="TextBox 39">
            <a:extLst>
              <a:ext uri="{FF2B5EF4-FFF2-40B4-BE49-F238E27FC236}">
                <a16:creationId xmlns:a16="http://schemas.microsoft.com/office/drawing/2014/main" id="{DC5C7592-2ECD-4F98-A2CD-47A798359AC3}"/>
              </a:ext>
            </a:extLst>
          </p:cNvPr>
          <p:cNvSpPr txBox="1"/>
          <p:nvPr/>
        </p:nvSpPr>
        <p:spPr>
          <a:xfrm>
            <a:off x="5178999" y="3451838"/>
            <a:ext cx="1244251" cy="307777"/>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KNOWLEDGE</a:t>
            </a:r>
          </a:p>
        </p:txBody>
      </p:sp>
      <p:sp>
        <p:nvSpPr>
          <p:cNvPr id="41" name="TextBox 40">
            <a:extLst>
              <a:ext uri="{FF2B5EF4-FFF2-40B4-BE49-F238E27FC236}">
                <a16:creationId xmlns:a16="http://schemas.microsoft.com/office/drawing/2014/main" id="{C2F5BA1B-36B4-4A4A-AF59-684DA1A68F46}"/>
              </a:ext>
            </a:extLst>
          </p:cNvPr>
          <p:cNvSpPr txBox="1"/>
          <p:nvPr/>
        </p:nvSpPr>
        <p:spPr>
          <a:xfrm>
            <a:off x="7284835" y="3413626"/>
            <a:ext cx="795411" cy="307777"/>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ABILITY</a:t>
            </a:r>
          </a:p>
        </p:txBody>
      </p:sp>
      <p:sp>
        <p:nvSpPr>
          <p:cNvPr id="42" name="TextBox 41">
            <a:extLst>
              <a:ext uri="{FF2B5EF4-FFF2-40B4-BE49-F238E27FC236}">
                <a16:creationId xmlns:a16="http://schemas.microsoft.com/office/drawing/2014/main" id="{43C9A0DD-2A60-4F3D-B9C6-85D6D78F107E}"/>
              </a:ext>
            </a:extLst>
          </p:cNvPr>
          <p:cNvSpPr txBox="1"/>
          <p:nvPr/>
        </p:nvSpPr>
        <p:spPr>
          <a:xfrm>
            <a:off x="8768779" y="3452219"/>
            <a:ext cx="1593706" cy="307777"/>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REINFORCEMENT</a:t>
            </a:r>
          </a:p>
        </p:txBody>
      </p:sp>
      <p:sp>
        <p:nvSpPr>
          <p:cNvPr id="43" name="Subtitle 2">
            <a:extLst>
              <a:ext uri="{FF2B5EF4-FFF2-40B4-BE49-F238E27FC236}">
                <a16:creationId xmlns:a16="http://schemas.microsoft.com/office/drawing/2014/main" id="{33B34AA0-5C61-4251-8D71-02D7EA581595}"/>
              </a:ext>
            </a:extLst>
          </p:cNvPr>
          <p:cNvSpPr txBox="1">
            <a:spLocks/>
          </p:cNvSpPr>
          <p:nvPr/>
        </p:nvSpPr>
        <p:spPr>
          <a:xfrm>
            <a:off x="1366520" y="3880281"/>
            <a:ext cx="1368593" cy="1810562"/>
          </a:xfrm>
          <a:prstGeom prst="rect">
            <a:avLst/>
          </a:prstGeom>
        </p:spPr>
        <p:txBody>
          <a:bodyPr vert="horz" wrap="square" lIns="32832" tIns="16416" rIns="32832" bIns="16416" rtlCol="0">
            <a:spAutoFit/>
          </a:bodyPr>
          <a:lstStyle>
            <a:defPPr>
              <a:defRPr lang="en-US"/>
            </a:defPPr>
            <a:lvl1pPr indent="0" algn="ctr" defTabSz="1087636">
              <a:lnSpc>
                <a:spcPts val="1257"/>
              </a:lnSpc>
              <a:spcBef>
                <a:spcPct val="20000"/>
              </a:spcBef>
              <a:buFont typeface="Arial"/>
              <a:buNone/>
              <a:defRPr sz="862">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pPr>
            <a:r>
              <a:rPr lang="en-GB" sz="1050" dirty="0">
                <a:solidFill>
                  <a:schemeClr val="bg1"/>
                </a:solidFill>
              </a:rPr>
              <a:t>Stakeholders need to be aware of why the change is happening and why the change is necessary. Without a complete understanding, participants will be unmotivated. This makes the change less likely to succeed.</a:t>
            </a:r>
          </a:p>
        </p:txBody>
      </p:sp>
      <p:sp>
        <p:nvSpPr>
          <p:cNvPr id="44" name="Subtitle 2">
            <a:extLst>
              <a:ext uri="{FF2B5EF4-FFF2-40B4-BE49-F238E27FC236}">
                <a16:creationId xmlns:a16="http://schemas.microsoft.com/office/drawing/2014/main" id="{6313A140-70D1-4A41-8D71-CFB780AD5138}"/>
              </a:ext>
            </a:extLst>
          </p:cNvPr>
          <p:cNvSpPr txBox="1">
            <a:spLocks/>
          </p:cNvSpPr>
          <p:nvPr/>
        </p:nvSpPr>
        <p:spPr>
          <a:xfrm>
            <a:off x="3245287" y="3880281"/>
            <a:ext cx="1368593" cy="1648980"/>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solidFill>
                  <a:schemeClr val="bg1"/>
                </a:solidFill>
                <a:latin typeface="+mn-lt"/>
                <a:ea typeface="Lato Light" panose="020F0502020204030203" pitchFamily="34" charset="0"/>
                <a:cs typeface="Mukta ExtraLight" panose="020B0000000000000000" pitchFamily="34" charset="77"/>
              </a:rPr>
              <a:t>An understanding that change is needed and the motivation to go over into action is essential for change to occur. When people really want to see positive change, they will put in the effort to make it happen.</a:t>
            </a:r>
          </a:p>
        </p:txBody>
      </p:sp>
      <p:sp>
        <p:nvSpPr>
          <p:cNvPr id="45" name="Subtitle 2">
            <a:extLst>
              <a:ext uri="{FF2B5EF4-FFF2-40B4-BE49-F238E27FC236}">
                <a16:creationId xmlns:a16="http://schemas.microsoft.com/office/drawing/2014/main" id="{FB534FB6-5B2B-4435-A5BC-927476B7A435}"/>
              </a:ext>
            </a:extLst>
          </p:cNvPr>
          <p:cNvSpPr txBox="1">
            <a:spLocks/>
          </p:cNvSpPr>
          <p:nvPr/>
        </p:nvSpPr>
        <p:spPr>
          <a:xfrm>
            <a:off x="5113108" y="3880281"/>
            <a:ext cx="1368593" cy="1487397"/>
          </a:xfrm>
          <a:prstGeom prst="rect">
            <a:avLst/>
          </a:prstGeom>
        </p:spPr>
        <p:txBody>
          <a:bodyPr vert="horz" wrap="square" lIns="32832" tIns="16416" rIns="32832" bIns="16416" rtlCol="0">
            <a:spAutoFit/>
          </a:bodyPr>
          <a:lstStyle>
            <a:defPPr>
              <a:defRPr lang="en-US"/>
            </a:defPPr>
            <a:lvl1pPr indent="0" algn="ctr" defTabSz="1087636">
              <a:lnSpc>
                <a:spcPts val="1257"/>
              </a:lnSpc>
              <a:spcBef>
                <a:spcPct val="20000"/>
              </a:spcBef>
              <a:buFont typeface="Arial"/>
              <a:buNone/>
              <a:defRPr sz="862">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pPr>
            <a:r>
              <a:rPr lang="en-US" sz="1050" dirty="0">
                <a:solidFill>
                  <a:schemeClr val="bg1"/>
                </a:solidFill>
              </a:rPr>
              <a:t>All stakeholders must be fully equipped with knowledge and mental stimulation to be able to reason and ultimately create the change required to achieve a specific outcome.</a:t>
            </a:r>
          </a:p>
        </p:txBody>
      </p:sp>
      <p:sp>
        <p:nvSpPr>
          <p:cNvPr id="46" name="Subtitle 2">
            <a:extLst>
              <a:ext uri="{FF2B5EF4-FFF2-40B4-BE49-F238E27FC236}">
                <a16:creationId xmlns:a16="http://schemas.microsoft.com/office/drawing/2014/main" id="{D1D84750-6004-431A-8D59-6910ED438199}"/>
              </a:ext>
            </a:extLst>
          </p:cNvPr>
          <p:cNvSpPr txBox="1">
            <a:spLocks/>
          </p:cNvSpPr>
          <p:nvPr/>
        </p:nvSpPr>
        <p:spPr>
          <a:xfrm>
            <a:off x="7000299" y="3880281"/>
            <a:ext cx="1368593" cy="1972145"/>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solidFill>
                  <a:schemeClr val="bg1"/>
                </a:solidFill>
                <a:latin typeface="+mn-lt"/>
                <a:ea typeface="Lato Light" panose="020F0502020204030203" pitchFamily="34" charset="0"/>
                <a:cs typeface="Mukta ExtraLight" panose="020B0000000000000000" pitchFamily="34" charset="77"/>
              </a:rPr>
              <a:t>Knowing how to do something doesn’t necessarily mean that you can do it in practice. Stakeholders have to obtain the necessary and relevant skills and extensive knowledge in order to execute the project effectively.</a:t>
            </a:r>
          </a:p>
        </p:txBody>
      </p:sp>
      <p:sp>
        <p:nvSpPr>
          <p:cNvPr id="47" name="Subtitle 2">
            <a:extLst>
              <a:ext uri="{FF2B5EF4-FFF2-40B4-BE49-F238E27FC236}">
                <a16:creationId xmlns:a16="http://schemas.microsoft.com/office/drawing/2014/main" id="{086D2C35-9EDA-4869-BD21-3CE0BD426039}"/>
              </a:ext>
            </a:extLst>
          </p:cNvPr>
          <p:cNvSpPr txBox="1">
            <a:spLocks/>
          </p:cNvSpPr>
          <p:nvPr/>
        </p:nvSpPr>
        <p:spPr>
          <a:xfrm>
            <a:off x="8880307" y="3880281"/>
            <a:ext cx="1368593" cy="1487397"/>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solidFill>
                  <a:schemeClr val="bg1"/>
                </a:solidFill>
                <a:latin typeface="+mn-lt"/>
                <a:ea typeface="Lato Light" panose="020F0502020204030203" pitchFamily="34" charset="0"/>
                <a:cs typeface="Mukta ExtraLight" panose="020B0000000000000000" pitchFamily="34" charset="77"/>
              </a:rPr>
              <a:t>The outcome achieved should be maintained efficiently. You should also be on the lookout for areas where the new process isn’t serving you or is demotivating your staff.</a:t>
            </a:r>
          </a:p>
        </p:txBody>
      </p:sp>
      <p:pic>
        <p:nvPicPr>
          <p:cNvPr id="48" name="Graphic 47" descr="Head with gears">
            <a:extLst>
              <a:ext uri="{FF2B5EF4-FFF2-40B4-BE49-F238E27FC236}">
                <a16:creationId xmlns:a16="http://schemas.microsoft.com/office/drawing/2014/main" id="{CF2B8610-DE46-40A3-8CA5-F7D39579FA0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46964" y="2140089"/>
            <a:ext cx="792611" cy="792611"/>
          </a:xfrm>
          <a:prstGeom prst="rect">
            <a:avLst/>
          </a:prstGeom>
        </p:spPr>
      </p:pic>
      <p:pic>
        <p:nvPicPr>
          <p:cNvPr id="49" name="Graphic 48" descr="Bullseye">
            <a:extLst>
              <a:ext uri="{FF2B5EF4-FFF2-40B4-BE49-F238E27FC236}">
                <a16:creationId xmlns:a16="http://schemas.microsoft.com/office/drawing/2014/main" id="{6F6E895D-3EED-4089-B949-6F6D1A55057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84835" y="2121843"/>
            <a:ext cx="792611" cy="792611"/>
          </a:xfrm>
          <a:prstGeom prst="rect">
            <a:avLst/>
          </a:prstGeom>
        </p:spPr>
      </p:pic>
      <p:pic>
        <p:nvPicPr>
          <p:cNvPr id="50" name="Graphic 49" descr="Eyes">
            <a:extLst>
              <a:ext uri="{FF2B5EF4-FFF2-40B4-BE49-F238E27FC236}">
                <a16:creationId xmlns:a16="http://schemas.microsoft.com/office/drawing/2014/main" id="{CD7DCF68-0261-4189-8783-7063E75E18F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34959" y="2121843"/>
            <a:ext cx="792611" cy="792611"/>
          </a:xfrm>
          <a:prstGeom prst="rect">
            <a:avLst/>
          </a:prstGeom>
        </p:spPr>
      </p:pic>
      <p:pic>
        <p:nvPicPr>
          <p:cNvPr id="51" name="Graphic 50" descr="Business Growth">
            <a:extLst>
              <a:ext uri="{FF2B5EF4-FFF2-40B4-BE49-F238E27FC236}">
                <a16:creationId xmlns:a16="http://schemas.microsoft.com/office/drawing/2014/main" id="{864FB18D-93F9-420D-910C-BDF9AB0D17E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531737" y="2121843"/>
            <a:ext cx="792611" cy="792611"/>
          </a:xfrm>
          <a:prstGeom prst="rect">
            <a:avLst/>
          </a:prstGeom>
        </p:spPr>
      </p:pic>
      <p:pic>
        <p:nvPicPr>
          <p:cNvPr id="52" name="Graphic 51" descr="Handshake">
            <a:extLst>
              <a:ext uri="{FF2B5EF4-FFF2-40B4-BE49-F238E27FC236}">
                <a16:creationId xmlns:a16="http://schemas.microsoft.com/office/drawing/2014/main" id="{6C71F8E2-E899-403C-BCDC-DB5CD50C9B4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162937" y="2137640"/>
            <a:ext cx="792611" cy="792611"/>
          </a:xfrm>
          <a:prstGeom prst="rect">
            <a:avLst/>
          </a:prstGeom>
        </p:spPr>
      </p:pic>
    </p:spTree>
    <p:extLst>
      <p:ext uri="{BB962C8B-B14F-4D97-AF65-F5344CB8AC3E}">
        <p14:creationId xmlns:p14="http://schemas.microsoft.com/office/powerpoint/2010/main" val="280136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1E17A2-D816-4338-9661-A602C04612D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5C2EA93-6AF5-4490-9986-DF9CB33C302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72CC9D9-3AEA-46B8-BCB9-2D278F7520B1}"/>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ACBC29EC-5D03-4653-9941-387FBF6136F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FA8A39F-9827-4DB2-9929-DB879834C47B}"/>
              </a:ext>
            </a:extLst>
          </p:cNvPr>
          <p:cNvSpPr>
            <a:spLocks noGrp="1"/>
          </p:cNvSpPr>
          <p:nvPr>
            <p:ph type="body" sz="quarter" idx="13"/>
          </p:nvPr>
        </p:nvSpPr>
        <p:spPr/>
        <p:txBody>
          <a:bodyPr/>
          <a:lstStyle/>
          <a:p>
            <a:endParaRPr lang="en-ZA"/>
          </a:p>
        </p:txBody>
      </p:sp>
      <p:grpSp>
        <p:nvGrpSpPr>
          <p:cNvPr id="67" name="Group 66">
            <a:extLst>
              <a:ext uri="{FF2B5EF4-FFF2-40B4-BE49-F238E27FC236}">
                <a16:creationId xmlns:a16="http://schemas.microsoft.com/office/drawing/2014/main" id="{7F47FC80-F2B4-4212-BDEC-FDE3BA472278}"/>
              </a:ext>
            </a:extLst>
          </p:cNvPr>
          <p:cNvGrpSpPr/>
          <p:nvPr/>
        </p:nvGrpSpPr>
        <p:grpSpPr>
          <a:xfrm>
            <a:off x="1808273" y="1738078"/>
            <a:ext cx="8270750" cy="4474607"/>
            <a:chOff x="1744773" y="1033736"/>
            <a:chExt cx="6903452" cy="3734877"/>
          </a:xfrm>
        </p:grpSpPr>
        <p:grpSp>
          <p:nvGrpSpPr>
            <p:cNvPr id="7" name="Group 6">
              <a:extLst>
                <a:ext uri="{FF2B5EF4-FFF2-40B4-BE49-F238E27FC236}">
                  <a16:creationId xmlns:a16="http://schemas.microsoft.com/office/drawing/2014/main" id="{83A57DEC-2865-440D-ADEB-B8998D21090B}"/>
                </a:ext>
              </a:extLst>
            </p:cNvPr>
            <p:cNvGrpSpPr/>
            <p:nvPr/>
          </p:nvGrpSpPr>
          <p:grpSpPr>
            <a:xfrm>
              <a:off x="1949253" y="1033736"/>
              <a:ext cx="1088537" cy="938394"/>
              <a:chOff x="6490010" y="3925229"/>
              <a:chExt cx="3207983" cy="2765503"/>
            </a:xfrm>
          </p:grpSpPr>
          <p:sp>
            <p:nvSpPr>
              <p:cNvPr id="8" name="Hexagon 7">
                <a:extLst>
                  <a:ext uri="{FF2B5EF4-FFF2-40B4-BE49-F238E27FC236}">
                    <a16:creationId xmlns:a16="http://schemas.microsoft.com/office/drawing/2014/main" id="{F3C1D33C-CDAF-4492-97E8-05BDAA49C802}"/>
                  </a:ext>
                </a:extLst>
              </p:cNvPr>
              <p:cNvSpPr/>
              <p:nvPr/>
            </p:nvSpPr>
            <p:spPr>
              <a:xfrm>
                <a:off x="6490010" y="3925229"/>
                <a:ext cx="3207983" cy="2765503"/>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9" name="Hexagon 8">
                <a:extLst>
                  <a:ext uri="{FF2B5EF4-FFF2-40B4-BE49-F238E27FC236}">
                    <a16:creationId xmlns:a16="http://schemas.microsoft.com/office/drawing/2014/main" id="{00D08436-C0B4-4A4E-85F4-B0CDCB785786}"/>
                  </a:ext>
                </a:extLst>
              </p:cNvPr>
              <p:cNvSpPr/>
              <p:nvPr/>
            </p:nvSpPr>
            <p:spPr>
              <a:xfrm>
                <a:off x="6785210" y="4179712"/>
                <a:ext cx="2617582" cy="22565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grpSp>
        <p:grpSp>
          <p:nvGrpSpPr>
            <p:cNvPr id="10" name="Group 9">
              <a:extLst>
                <a:ext uri="{FF2B5EF4-FFF2-40B4-BE49-F238E27FC236}">
                  <a16:creationId xmlns:a16="http://schemas.microsoft.com/office/drawing/2014/main" id="{51986746-1029-4867-A5A4-1423572EB0D5}"/>
                </a:ext>
              </a:extLst>
            </p:cNvPr>
            <p:cNvGrpSpPr/>
            <p:nvPr/>
          </p:nvGrpSpPr>
          <p:grpSpPr>
            <a:xfrm>
              <a:off x="1949253" y="2398151"/>
              <a:ext cx="1088537" cy="938394"/>
              <a:chOff x="6490010" y="3925229"/>
              <a:chExt cx="3207983" cy="2765503"/>
            </a:xfrm>
          </p:grpSpPr>
          <p:sp>
            <p:nvSpPr>
              <p:cNvPr id="11" name="Hexagon 10">
                <a:extLst>
                  <a:ext uri="{FF2B5EF4-FFF2-40B4-BE49-F238E27FC236}">
                    <a16:creationId xmlns:a16="http://schemas.microsoft.com/office/drawing/2014/main" id="{D2CFDBEB-B817-48E3-A235-E27F5411493F}"/>
                  </a:ext>
                </a:extLst>
              </p:cNvPr>
              <p:cNvSpPr/>
              <p:nvPr/>
            </p:nvSpPr>
            <p:spPr>
              <a:xfrm>
                <a:off x="6490010" y="3925229"/>
                <a:ext cx="3207983" cy="276550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2" name="Hexagon 11">
                <a:extLst>
                  <a:ext uri="{FF2B5EF4-FFF2-40B4-BE49-F238E27FC236}">
                    <a16:creationId xmlns:a16="http://schemas.microsoft.com/office/drawing/2014/main" id="{D8B82590-2B1A-4F1F-BEC5-708D5AA535CD}"/>
                  </a:ext>
                </a:extLst>
              </p:cNvPr>
              <p:cNvSpPr/>
              <p:nvPr/>
            </p:nvSpPr>
            <p:spPr>
              <a:xfrm>
                <a:off x="6785210" y="4179712"/>
                <a:ext cx="2617582" cy="22565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grpSp>
        <p:grpSp>
          <p:nvGrpSpPr>
            <p:cNvPr id="13" name="Group 12">
              <a:extLst>
                <a:ext uri="{FF2B5EF4-FFF2-40B4-BE49-F238E27FC236}">
                  <a16:creationId xmlns:a16="http://schemas.microsoft.com/office/drawing/2014/main" id="{AF2655B3-ADA1-41DE-A8BC-C106FE274272}"/>
                </a:ext>
              </a:extLst>
            </p:cNvPr>
            <p:cNvGrpSpPr/>
            <p:nvPr/>
          </p:nvGrpSpPr>
          <p:grpSpPr>
            <a:xfrm>
              <a:off x="1949253" y="3701741"/>
              <a:ext cx="1088537" cy="938394"/>
              <a:chOff x="6490010" y="3925229"/>
              <a:chExt cx="3207983" cy="2765503"/>
            </a:xfrm>
          </p:grpSpPr>
          <p:sp>
            <p:nvSpPr>
              <p:cNvPr id="14" name="Hexagon 13">
                <a:extLst>
                  <a:ext uri="{FF2B5EF4-FFF2-40B4-BE49-F238E27FC236}">
                    <a16:creationId xmlns:a16="http://schemas.microsoft.com/office/drawing/2014/main" id="{F0348678-BB02-4FDD-B116-C8D5D3D6CA88}"/>
                  </a:ext>
                </a:extLst>
              </p:cNvPr>
              <p:cNvSpPr/>
              <p:nvPr/>
            </p:nvSpPr>
            <p:spPr>
              <a:xfrm>
                <a:off x="6490010" y="3925229"/>
                <a:ext cx="3207983" cy="2765503"/>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5" name="Hexagon 14">
                <a:extLst>
                  <a:ext uri="{FF2B5EF4-FFF2-40B4-BE49-F238E27FC236}">
                    <a16:creationId xmlns:a16="http://schemas.microsoft.com/office/drawing/2014/main" id="{8AAAC86C-2167-42A7-957D-0D44DB50EA23}"/>
                  </a:ext>
                </a:extLst>
              </p:cNvPr>
              <p:cNvSpPr/>
              <p:nvPr/>
            </p:nvSpPr>
            <p:spPr>
              <a:xfrm>
                <a:off x="6785210" y="4179712"/>
                <a:ext cx="2617582" cy="22565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grpSp>
        <p:grpSp>
          <p:nvGrpSpPr>
            <p:cNvPr id="16" name="Group 15">
              <a:extLst>
                <a:ext uri="{FF2B5EF4-FFF2-40B4-BE49-F238E27FC236}">
                  <a16:creationId xmlns:a16="http://schemas.microsoft.com/office/drawing/2014/main" id="{6B8C0A77-54B8-4413-9074-AFE6BB86606B}"/>
                </a:ext>
              </a:extLst>
            </p:cNvPr>
            <p:cNvGrpSpPr/>
            <p:nvPr/>
          </p:nvGrpSpPr>
          <p:grpSpPr>
            <a:xfrm>
              <a:off x="3137959" y="1721364"/>
              <a:ext cx="1088537" cy="938394"/>
              <a:chOff x="6490010" y="3925229"/>
              <a:chExt cx="3207983" cy="2765503"/>
            </a:xfrm>
          </p:grpSpPr>
          <p:sp>
            <p:nvSpPr>
              <p:cNvPr id="17" name="Hexagon 16">
                <a:extLst>
                  <a:ext uri="{FF2B5EF4-FFF2-40B4-BE49-F238E27FC236}">
                    <a16:creationId xmlns:a16="http://schemas.microsoft.com/office/drawing/2014/main" id="{806B8A21-4676-471B-AF78-F6A1161C0E71}"/>
                  </a:ext>
                </a:extLst>
              </p:cNvPr>
              <p:cNvSpPr/>
              <p:nvPr/>
            </p:nvSpPr>
            <p:spPr>
              <a:xfrm>
                <a:off x="6490010" y="3925229"/>
                <a:ext cx="3207983" cy="276550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8" name="Hexagon 17">
                <a:extLst>
                  <a:ext uri="{FF2B5EF4-FFF2-40B4-BE49-F238E27FC236}">
                    <a16:creationId xmlns:a16="http://schemas.microsoft.com/office/drawing/2014/main" id="{E71DB957-114A-4A71-AF70-F34855DB9AA5}"/>
                  </a:ext>
                </a:extLst>
              </p:cNvPr>
              <p:cNvSpPr/>
              <p:nvPr/>
            </p:nvSpPr>
            <p:spPr>
              <a:xfrm>
                <a:off x="6785210" y="4179712"/>
                <a:ext cx="2617582" cy="22565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grpSp>
        <p:grpSp>
          <p:nvGrpSpPr>
            <p:cNvPr id="19" name="Group 18">
              <a:extLst>
                <a:ext uri="{FF2B5EF4-FFF2-40B4-BE49-F238E27FC236}">
                  <a16:creationId xmlns:a16="http://schemas.microsoft.com/office/drawing/2014/main" id="{A2475D33-DD5F-4954-97E8-A305BD60C4E0}"/>
                </a:ext>
              </a:extLst>
            </p:cNvPr>
            <p:cNvGrpSpPr/>
            <p:nvPr/>
          </p:nvGrpSpPr>
          <p:grpSpPr>
            <a:xfrm>
              <a:off x="3137959" y="3042597"/>
              <a:ext cx="1088537" cy="938394"/>
              <a:chOff x="6490010" y="3925229"/>
              <a:chExt cx="3207983" cy="2765503"/>
            </a:xfrm>
          </p:grpSpPr>
          <p:sp>
            <p:nvSpPr>
              <p:cNvPr id="20" name="Hexagon 19">
                <a:extLst>
                  <a:ext uri="{FF2B5EF4-FFF2-40B4-BE49-F238E27FC236}">
                    <a16:creationId xmlns:a16="http://schemas.microsoft.com/office/drawing/2014/main" id="{726D77E4-2C70-45B0-B8EE-79F59232A81D}"/>
                  </a:ext>
                </a:extLst>
              </p:cNvPr>
              <p:cNvSpPr/>
              <p:nvPr/>
            </p:nvSpPr>
            <p:spPr>
              <a:xfrm>
                <a:off x="6490010" y="3925229"/>
                <a:ext cx="3207983" cy="2765503"/>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21" name="Hexagon 20">
                <a:extLst>
                  <a:ext uri="{FF2B5EF4-FFF2-40B4-BE49-F238E27FC236}">
                    <a16:creationId xmlns:a16="http://schemas.microsoft.com/office/drawing/2014/main" id="{8F4ECE91-15E3-45F4-876C-3C6DB30704FD}"/>
                  </a:ext>
                </a:extLst>
              </p:cNvPr>
              <p:cNvSpPr/>
              <p:nvPr/>
            </p:nvSpPr>
            <p:spPr>
              <a:xfrm>
                <a:off x="6785210" y="4179712"/>
                <a:ext cx="2617582" cy="22565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grpSp>
        <p:sp>
          <p:nvSpPr>
            <p:cNvPr id="22" name="Oval 21">
              <a:extLst>
                <a:ext uri="{FF2B5EF4-FFF2-40B4-BE49-F238E27FC236}">
                  <a16:creationId xmlns:a16="http://schemas.microsoft.com/office/drawing/2014/main" id="{50000022-FC7F-45F6-8821-C9BF2A7EB20A}"/>
                </a:ext>
              </a:extLst>
            </p:cNvPr>
            <p:cNvSpPr/>
            <p:nvPr/>
          </p:nvSpPr>
          <p:spPr>
            <a:xfrm>
              <a:off x="6520517" y="1033736"/>
              <a:ext cx="939003" cy="9383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23" name="Oval 22">
              <a:extLst>
                <a:ext uri="{FF2B5EF4-FFF2-40B4-BE49-F238E27FC236}">
                  <a16:creationId xmlns:a16="http://schemas.microsoft.com/office/drawing/2014/main" id="{4D1E18D4-7B74-4D9A-B216-C35BD2D415FC}"/>
                </a:ext>
              </a:extLst>
            </p:cNvPr>
            <p:cNvSpPr/>
            <p:nvPr/>
          </p:nvSpPr>
          <p:spPr>
            <a:xfrm>
              <a:off x="6520517" y="2398151"/>
              <a:ext cx="939003" cy="9383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24" name="Oval 23">
              <a:extLst>
                <a:ext uri="{FF2B5EF4-FFF2-40B4-BE49-F238E27FC236}">
                  <a16:creationId xmlns:a16="http://schemas.microsoft.com/office/drawing/2014/main" id="{631DAD87-48DE-4E6F-87D4-FEB2B98A4506}"/>
                </a:ext>
              </a:extLst>
            </p:cNvPr>
            <p:cNvSpPr/>
            <p:nvPr/>
          </p:nvSpPr>
          <p:spPr>
            <a:xfrm>
              <a:off x="6520517" y="3701741"/>
              <a:ext cx="939003" cy="9383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25" name="Oval 24">
              <a:extLst>
                <a:ext uri="{FF2B5EF4-FFF2-40B4-BE49-F238E27FC236}">
                  <a16:creationId xmlns:a16="http://schemas.microsoft.com/office/drawing/2014/main" id="{C627DDDE-37AD-4EF8-8E5D-B87E8C51773A}"/>
                </a:ext>
              </a:extLst>
            </p:cNvPr>
            <p:cNvSpPr/>
            <p:nvPr/>
          </p:nvSpPr>
          <p:spPr>
            <a:xfrm>
              <a:off x="7709222" y="1721364"/>
              <a:ext cx="939003" cy="9383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26" name="Oval 25">
              <a:extLst>
                <a:ext uri="{FF2B5EF4-FFF2-40B4-BE49-F238E27FC236}">
                  <a16:creationId xmlns:a16="http://schemas.microsoft.com/office/drawing/2014/main" id="{AC777A40-901C-4C3C-B71D-F68833C2E220}"/>
                </a:ext>
              </a:extLst>
            </p:cNvPr>
            <p:cNvSpPr/>
            <p:nvPr/>
          </p:nvSpPr>
          <p:spPr>
            <a:xfrm>
              <a:off x="7709222" y="3042597"/>
              <a:ext cx="939003" cy="9383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27" name="TextBox 26">
              <a:extLst>
                <a:ext uri="{FF2B5EF4-FFF2-40B4-BE49-F238E27FC236}">
                  <a16:creationId xmlns:a16="http://schemas.microsoft.com/office/drawing/2014/main" id="{4D2E6BD2-9469-4A63-B858-CC2AEAA59754}"/>
                </a:ext>
              </a:extLst>
            </p:cNvPr>
            <p:cNvSpPr txBox="1"/>
            <p:nvPr/>
          </p:nvSpPr>
          <p:spPr>
            <a:xfrm>
              <a:off x="7929722" y="3137884"/>
              <a:ext cx="498003" cy="713528"/>
            </a:xfrm>
            <a:prstGeom prst="rect">
              <a:avLst/>
            </a:prstGeom>
            <a:noFill/>
          </p:spPr>
          <p:txBody>
            <a:bodyPr wrap="none" rtlCol="0" anchor="ctr">
              <a:spAutoFit/>
            </a:bodyPr>
            <a:lstStyle/>
            <a:p>
              <a:pPr algn="ctr"/>
              <a:r>
                <a:rPr lang="en-US" sz="4955" b="1" dirty="0">
                  <a:solidFill>
                    <a:schemeClr val="bg1"/>
                  </a:solidFill>
                  <a:cs typeface="Poppins" pitchFamily="2" charset="77"/>
                </a:rPr>
                <a:t>A</a:t>
              </a:r>
            </a:p>
          </p:txBody>
        </p:sp>
        <p:sp>
          <p:nvSpPr>
            <p:cNvPr id="28" name="TextBox 27">
              <a:extLst>
                <a:ext uri="{FF2B5EF4-FFF2-40B4-BE49-F238E27FC236}">
                  <a16:creationId xmlns:a16="http://schemas.microsoft.com/office/drawing/2014/main" id="{68CA59F2-3D44-42ED-AAB7-E8EF8F82BC9B}"/>
                </a:ext>
              </a:extLst>
            </p:cNvPr>
            <p:cNvSpPr txBox="1"/>
            <p:nvPr/>
          </p:nvSpPr>
          <p:spPr>
            <a:xfrm>
              <a:off x="7927715" y="1837850"/>
              <a:ext cx="502017" cy="713528"/>
            </a:xfrm>
            <a:prstGeom prst="rect">
              <a:avLst/>
            </a:prstGeom>
            <a:noFill/>
          </p:spPr>
          <p:txBody>
            <a:bodyPr wrap="none" rtlCol="0" anchor="ctr">
              <a:spAutoFit/>
            </a:bodyPr>
            <a:lstStyle/>
            <a:p>
              <a:pPr algn="ctr"/>
              <a:r>
                <a:rPr lang="en-US" sz="4955" b="1" dirty="0">
                  <a:solidFill>
                    <a:schemeClr val="bg1"/>
                  </a:solidFill>
                  <a:cs typeface="Poppins" pitchFamily="2" charset="77"/>
                </a:rPr>
                <a:t>D</a:t>
              </a:r>
            </a:p>
          </p:txBody>
        </p:sp>
        <p:sp>
          <p:nvSpPr>
            <p:cNvPr id="29" name="TextBox 28">
              <a:extLst>
                <a:ext uri="{FF2B5EF4-FFF2-40B4-BE49-F238E27FC236}">
                  <a16:creationId xmlns:a16="http://schemas.microsoft.com/office/drawing/2014/main" id="{7BFC6529-07E3-4DF1-9F96-453E6FB45B46}"/>
                </a:ext>
              </a:extLst>
            </p:cNvPr>
            <p:cNvSpPr txBox="1"/>
            <p:nvPr/>
          </p:nvSpPr>
          <p:spPr>
            <a:xfrm>
              <a:off x="6743023" y="2514638"/>
              <a:ext cx="493989" cy="713528"/>
            </a:xfrm>
            <a:prstGeom prst="rect">
              <a:avLst/>
            </a:prstGeom>
            <a:noFill/>
          </p:spPr>
          <p:txBody>
            <a:bodyPr wrap="none" rtlCol="0" anchor="ctr">
              <a:spAutoFit/>
            </a:bodyPr>
            <a:lstStyle/>
            <a:p>
              <a:pPr algn="ctr"/>
              <a:r>
                <a:rPr lang="en-US" sz="4955" b="1" dirty="0">
                  <a:solidFill>
                    <a:schemeClr val="bg1"/>
                  </a:solidFill>
                  <a:cs typeface="Poppins" pitchFamily="2" charset="77"/>
                </a:rPr>
                <a:t>K</a:t>
              </a:r>
            </a:p>
          </p:txBody>
        </p:sp>
        <p:sp>
          <p:nvSpPr>
            <p:cNvPr id="30" name="TextBox 29">
              <a:extLst>
                <a:ext uri="{FF2B5EF4-FFF2-40B4-BE49-F238E27FC236}">
                  <a16:creationId xmlns:a16="http://schemas.microsoft.com/office/drawing/2014/main" id="{145BF07F-540C-4584-BC65-35FEEE807BBD}"/>
                </a:ext>
              </a:extLst>
            </p:cNvPr>
            <p:cNvSpPr txBox="1"/>
            <p:nvPr/>
          </p:nvSpPr>
          <p:spPr>
            <a:xfrm>
              <a:off x="6741017" y="1118421"/>
              <a:ext cx="498003" cy="713528"/>
            </a:xfrm>
            <a:prstGeom prst="rect">
              <a:avLst/>
            </a:prstGeom>
            <a:noFill/>
          </p:spPr>
          <p:txBody>
            <a:bodyPr wrap="none" rtlCol="0" anchor="ctr">
              <a:spAutoFit/>
            </a:bodyPr>
            <a:lstStyle/>
            <a:p>
              <a:pPr algn="ctr"/>
              <a:r>
                <a:rPr lang="en-US" sz="4955" b="1" dirty="0">
                  <a:solidFill>
                    <a:schemeClr val="bg1"/>
                  </a:solidFill>
                  <a:cs typeface="Poppins" pitchFamily="2" charset="77"/>
                </a:rPr>
                <a:t>A</a:t>
              </a:r>
            </a:p>
          </p:txBody>
        </p:sp>
        <p:sp>
          <p:nvSpPr>
            <p:cNvPr id="31" name="TextBox 30">
              <a:extLst>
                <a:ext uri="{FF2B5EF4-FFF2-40B4-BE49-F238E27FC236}">
                  <a16:creationId xmlns:a16="http://schemas.microsoft.com/office/drawing/2014/main" id="{D08E441A-9B86-4C81-A341-419F742C00A6}"/>
                </a:ext>
              </a:extLst>
            </p:cNvPr>
            <p:cNvSpPr txBox="1"/>
            <p:nvPr/>
          </p:nvSpPr>
          <p:spPr>
            <a:xfrm>
              <a:off x="6740348" y="3818228"/>
              <a:ext cx="499341" cy="713528"/>
            </a:xfrm>
            <a:prstGeom prst="rect">
              <a:avLst/>
            </a:prstGeom>
            <a:noFill/>
          </p:spPr>
          <p:txBody>
            <a:bodyPr wrap="none" rtlCol="0" anchor="ctr">
              <a:spAutoFit/>
            </a:bodyPr>
            <a:lstStyle/>
            <a:p>
              <a:pPr algn="ctr"/>
              <a:r>
                <a:rPr lang="en-US" sz="4955" b="1" dirty="0">
                  <a:solidFill>
                    <a:schemeClr val="bg1"/>
                  </a:solidFill>
                  <a:cs typeface="Poppins" pitchFamily="2" charset="77"/>
                </a:rPr>
                <a:t>R</a:t>
              </a:r>
            </a:p>
          </p:txBody>
        </p:sp>
        <p:grpSp>
          <p:nvGrpSpPr>
            <p:cNvPr id="37" name="Group 36">
              <a:extLst>
                <a:ext uri="{FF2B5EF4-FFF2-40B4-BE49-F238E27FC236}">
                  <a16:creationId xmlns:a16="http://schemas.microsoft.com/office/drawing/2014/main" id="{46B8068C-56AE-4390-A9AE-7A1743945BAF}"/>
                </a:ext>
              </a:extLst>
            </p:cNvPr>
            <p:cNvGrpSpPr/>
            <p:nvPr/>
          </p:nvGrpSpPr>
          <p:grpSpPr>
            <a:xfrm>
              <a:off x="1744773" y="1502933"/>
              <a:ext cx="4775744" cy="608266"/>
              <a:chOff x="2161309" y="4024968"/>
              <a:chExt cx="13300751" cy="1694059"/>
            </a:xfrm>
          </p:grpSpPr>
          <p:cxnSp>
            <p:nvCxnSpPr>
              <p:cNvPr id="38" name="Straight Connector 37">
                <a:extLst>
                  <a:ext uri="{FF2B5EF4-FFF2-40B4-BE49-F238E27FC236}">
                    <a16:creationId xmlns:a16="http://schemas.microsoft.com/office/drawing/2014/main" id="{A2C99B2E-3904-4C77-9DE7-02711BEE9AA6}"/>
                  </a:ext>
                </a:extLst>
              </p:cNvPr>
              <p:cNvCxnSpPr>
                <a:stCxn id="22" idx="2"/>
              </p:cNvCxnSpPr>
              <p:nvPr/>
            </p:nvCxnSpPr>
            <p:spPr>
              <a:xfrm flipH="1">
                <a:off x="6320391" y="4024968"/>
                <a:ext cx="9141669" cy="22799"/>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2A400E-DA39-4FD7-ACCD-56CBC355DCDC}"/>
                  </a:ext>
                </a:extLst>
              </p:cNvPr>
              <p:cNvCxnSpPr/>
              <p:nvPr/>
            </p:nvCxnSpPr>
            <p:spPr>
              <a:xfrm flipH="1">
                <a:off x="5559136" y="4056481"/>
                <a:ext cx="761255" cy="1652155"/>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4DA19B6-FC68-4978-BC71-906146AFFF52}"/>
                  </a:ext>
                </a:extLst>
              </p:cNvPr>
              <p:cNvCxnSpPr/>
              <p:nvPr/>
            </p:nvCxnSpPr>
            <p:spPr>
              <a:xfrm flipH="1">
                <a:off x="2989787" y="5719027"/>
                <a:ext cx="257974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B195B4-AFF0-418A-B6F0-9A71F9F50CE2}"/>
                  </a:ext>
                </a:extLst>
              </p:cNvPr>
              <p:cNvCxnSpPr/>
              <p:nvPr/>
            </p:nvCxnSpPr>
            <p:spPr>
              <a:xfrm flipH="1" flipV="1">
                <a:off x="2161309" y="4077263"/>
                <a:ext cx="848463" cy="1641764"/>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CEECDFC7-AE1D-4C3C-866B-CADD753FF28F}"/>
                </a:ext>
              </a:extLst>
            </p:cNvPr>
            <p:cNvGrpSpPr/>
            <p:nvPr/>
          </p:nvGrpSpPr>
          <p:grpSpPr>
            <a:xfrm>
              <a:off x="1744773" y="2867348"/>
              <a:ext cx="4775744" cy="597675"/>
              <a:chOff x="2161309" y="4216692"/>
              <a:chExt cx="13300751" cy="1664563"/>
            </a:xfrm>
          </p:grpSpPr>
          <p:cxnSp>
            <p:nvCxnSpPr>
              <p:cNvPr id="43" name="Straight Connector 42">
                <a:extLst>
                  <a:ext uri="{FF2B5EF4-FFF2-40B4-BE49-F238E27FC236}">
                    <a16:creationId xmlns:a16="http://schemas.microsoft.com/office/drawing/2014/main" id="{66649805-93A1-4431-80A5-37667E3AF7E8}"/>
                  </a:ext>
                </a:extLst>
              </p:cNvPr>
              <p:cNvCxnSpPr/>
              <p:nvPr/>
            </p:nvCxnSpPr>
            <p:spPr>
              <a:xfrm flipH="1">
                <a:off x="6320391" y="4216692"/>
                <a:ext cx="9141669" cy="22799"/>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DB818EB-780C-4AEE-9EC2-9A9F85C8A5C5}"/>
                  </a:ext>
                </a:extLst>
              </p:cNvPr>
              <p:cNvCxnSpPr/>
              <p:nvPr/>
            </p:nvCxnSpPr>
            <p:spPr>
              <a:xfrm flipH="1">
                <a:off x="5559136" y="4218709"/>
                <a:ext cx="761255" cy="1652155"/>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168059B-DD19-443A-BAD5-365AA38F6776}"/>
                  </a:ext>
                </a:extLst>
              </p:cNvPr>
              <p:cNvCxnSpPr/>
              <p:nvPr/>
            </p:nvCxnSpPr>
            <p:spPr>
              <a:xfrm flipH="1">
                <a:off x="2989787" y="5881255"/>
                <a:ext cx="2579740" cy="0"/>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0BCAAE2-3520-4F91-B823-0329CA367AEE}"/>
                  </a:ext>
                </a:extLst>
              </p:cNvPr>
              <p:cNvCxnSpPr/>
              <p:nvPr/>
            </p:nvCxnSpPr>
            <p:spPr>
              <a:xfrm flipH="1" flipV="1">
                <a:off x="2161309" y="4239491"/>
                <a:ext cx="848463" cy="1641764"/>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DC1B7042-C152-4F9F-80D2-E8AAE2691E5B}"/>
                </a:ext>
              </a:extLst>
            </p:cNvPr>
            <p:cNvGrpSpPr/>
            <p:nvPr/>
          </p:nvGrpSpPr>
          <p:grpSpPr>
            <a:xfrm>
              <a:off x="1744773" y="4170938"/>
              <a:ext cx="4775744" cy="597675"/>
              <a:chOff x="2161309" y="4216692"/>
              <a:chExt cx="13300751" cy="1664563"/>
            </a:xfrm>
          </p:grpSpPr>
          <p:cxnSp>
            <p:nvCxnSpPr>
              <p:cNvPr id="48" name="Straight Connector 47">
                <a:extLst>
                  <a:ext uri="{FF2B5EF4-FFF2-40B4-BE49-F238E27FC236}">
                    <a16:creationId xmlns:a16="http://schemas.microsoft.com/office/drawing/2014/main" id="{42B85D92-3B7A-4422-BE42-77DAC4ED8497}"/>
                  </a:ext>
                </a:extLst>
              </p:cNvPr>
              <p:cNvCxnSpPr/>
              <p:nvPr/>
            </p:nvCxnSpPr>
            <p:spPr>
              <a:xfrm flipH="1">
                <a:off x="6320391" y="4216692"/>
                <a:ext cx="9141669" cy="22799"/>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F7273B2-C276-41F6-AD6F-6696B6DED104}"/>
                  </a:ext>
                </a:extLst>
              </p:cNvPr>
              <p:cNvCxnSpPr/>
              <p:nvPr/>
            </p:nvCxnSpPr>
            <p:spPr>
              <a:xfrm flipH="1">
                <a:off x="5559136" y="4218709"/>
                <a:ext cx="761255" cy="1652155"/>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520E16C-B411-4E7B-AE27-AA0B9D42712D}"/>
                  </a:ext>
                </a:extLst>
              </p:cNvPr>
              <p:cNvCxnSpPr/>
              <p:nvPr/>
            </p:nvCxnSpPr>
            <p:spPr>
              <a:xfrm flipH="1">
                <a:off x="2989787" y="5881255"/>
                <a:ext cx="257974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DC8FCC-89EA-4F8A-8432-F7E45159A446}"/>
                  </a:ext>
                </a:extLst>
              </p:cNvPr>
              <p:cNvCxnSpPr/>
              <p:nvPr/>
            </p:nvCxnSpPr>
            <p:spPr>
              <a:xfrm flipH="1" flipV="1">
                <a:off x="2161309" y="4239491"/>
                <a:ext cx="848463" cy="1641764"/>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E0BEF736-859D-4D5F-9F63-0D52C2A16D14}"/>
                </a:ext>
              </a:extLst>
            </p:cNvPr>
            <p:cNvGrpSpPr/>
            <p:nvPr/>
          </p:nvGrpSpPr>
          <p:grpSpPr>
            <a:xfrm>
              <a:off x="2933478" y="2182115"/>
              <a:ext cx="4775744" cy="597675"/>
              <a:chOff x="2161309" y="4216692"/>
              <a:chExt cx="13300751" cy="1664563"/>
            </a:xfrm>
          </p:grpSpPr>
          <p:cxnSp>
            <p:nvCxnSpPr>
              <p:cNvPr id="53" name="Straight Connector 52">
                <a:extLst>
                  <a:ext uri="{FF2B5EF4-FFF2-40B4-BE49-F238E27FC236}">
                    <a16:creationId xmlns:a16="http://schemas.microsoft.com/office/drawing/2014/main" id="{891D53FE-8A95-4CD1-8F26-836123357A74}"/>
                  </a:ext>
                </a:extLst>
              </p:cNvPr>
              <p:cNvCxnSpPr/>
              <p:nvPr/>
            </p:nvCxnSpPr>
            <p:spPr>
              <a:xfrm flipH="1">
                <a:off x="6320391" y="4216692"/>
                <a:ext cx="9141669" cy="22799"/>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863DE0E-C5D6-43F3-BD0D-79AB079CBF22}"/>
                  </a:ext>
                </a:extLst>
              </p:cNvPr>
              <p:cNvCxnSpPr/>
              <p:nvPr/>
            </p:nvCxnSpPr>
            <p:spPr>
              <a:xfrm flipH="1">
                <a:off x="5559136" y="4218709"/>
                <a:ext cx="761255" cy="1652155"/>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9CE65E1-0FFC-4931-911E-131C18A4FDC8}"/>
                  </a:ext>
                </a:extLst>
              </p:cNvPr>
              <p:cNvCxnSpPr/>
              <p:nvPr/>
            </p:nvCxnSpPr>
            <p:spPr>
              <a:xfrm flipH="1">
                <a:off x="2989787" y="5881255"/>
                <a:ext cx="2579740" cy="0"/>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6A956E3-87F4-48FB-88B8-970F77056BBA}"/>
                  </a:ext>
                </a:extLst>
              </p:cNvPr>
              <p:cNvCxnSpPr/>
              <p:nvPr/>
            </p:nvCxnSpPr>
            <p:spPr>
              <a:xfrm flipH="1" flipV="1">
                <a:off x="2161309" y="4239491"/>
                <a:ext cx="848463" cy="1641764"/>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11AB82B4-18DE-4FF5-A6A8-BE02B7EFE743}"/>
                </a:ext>
              </a:extLst>
            </p:cNvPr>
            <p:cNvGrpSpPr/>
            <p:nvPr/>
          </p:nvGrpSpPr>
          <p:grpSpPr>
            <a:xfrm>
              <a:off x="2933478" y="3502315"/>
              <a:ext cx="4775744" cy="597675"/>
              <a:chOff x="2161309" y="4216692"/>
              <a:chExt cx="13300751" cy="1664563"/>
            </a:xfrm>
          </p:grpSpPr>
          <p:cxnSp>
            <p:nvCxnSpPr>
              <p:cNvPr id="58" name="Straight Connector 57">
                <a:extLst>
                  <a:ext uri="{FF2B5EF4-FFF2-40B4-BE49-F238E27FC236}">
                    <a16:creationId xmlns:a16="http://schemas.microsoft.com/office/drawing/2014/main" id="{95383548-186D-4A9C-BEEC-3C43913982A5}"/>
                  </a:ext>
                </a:extLst>
              </p:cNvPr>
              <p:cNvCxnSpPr/>
              <p:nvPr/>
            </p:nvCxnSpPr>
            <p:spPr>
              <a:xfrm flipH="1">
                <a:off x="6320391" y="4216692"/>
                <a:ext cx="9141669" cy="22799"/>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AF18ED5-F671-4137-ADEA-D75E151D99AD}"/>
                  </a:ext>
                </a:extLst>
              </p:cNvPr>
              <p:cNvCxnSpPr/>
              <p:nvPr/>
            </p:nvCxnSpPr>
            <p:spPr>
              <a:xfrm flipH="1">
                <a:off x="5559136" y="4218709"/>
                <a:ext cx="761255" cy="1652155"/>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7919487-FDF0-46DA-BE58-D280A27D09C5}"/>
                  </a:ext>
                </a:extLst>
              </p:cNvPr>
              <p:cNvCxnSpPr/>
              <p:nvPr/>
            </p:nvCxnSpPr>
            <p:spPr>
              <a:xfrm flipH="1">
                <a:off x="2989787" y="5881255"/>
                <a:ext cx="2579740" cy="0"/>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1C7704A-88AE-434F-BA2A-7A046535EF2C}"/>
                  </a:ext>
                </a:extLst>
              </p:cNvPr>
              <p:cNvCxnSpPr/>
              <p:nvPr/>
            </p:nvCxnSpPr>
            <p:spPr>
              <a:xfrm flipH="1" flipV="1">
                <a:off x="2161309" y="4239491"/>
                <a:ext cx="848463" cy="1641764"/>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
        <p:nvSpPr>
          <p:cNvPr id="68" name="TextBox 67">
            <a:extLst>
              <a:ext uri="{FF2B5EF4-FFF2-40B4-BE49-F238E27FC236}">
                <a16:creationId xmlns:a16="http://schemas.microsoft.com/office/drawing/2014/main" id="{A9750CA2-37AF-40A8-9CA8-600268CD2FAF}"/>
              </a:ext>
            </a:extLst>
          </p:cNvPr>
          <p:cNvSpPr txBox="1"/>
          <p:nvPr/>
        </p:nvSpPr>
        <p:spPr>
          <a:xfrm>
            <a:off x="4384969" y="2036149"/>
            <a:ext cx="6548601" cy="261610"/>
          </a:xfrm>
          <a:prstGeom prst="rect">
            <a:avLst/>
          </a:prstGeom>
          <a:noFill/>
        </p:spPr>
        <p:txBody>
          <a:bodyPr wrap="square" rtlCol="0" anchor="ctr">
            <a:spAutoFit/>
          </a:bodyPr>
          <a:lstStyle/>
          <a:p>
            <a:r>
              <a:rPr lang="en-US" sz="1050" b="1" dirty="0">
                <a:solidFill>
                  <a:schemeClr val="accent1">
                    <a:lumMod val="50000"/>
                  </a:schemeClr>
                </a:solidFill>
                <a:cs typeface="Poppins" pitchFamily="2" charset="77"/>
              </a:rPr>
              <a:t>Awareness</a:t>
            </a:r>
            <a:r>
              <a:rPr lang="en-US" sz="1050" b="1" dirty="0">
                <a:solidFill>
                  <a:schemeClr val="tx2"/>
                </a:solidFill>
                <a:cs typeface="Poppins" pitchFamily="2" charset="77"/>
              </a:rPr>
              <a:t> of the necessity for change</a:t>
            </a:r>
          </a:p>
        </p:txBody>
      </p:sp>
      <p:sp>
        <p:nvSpPr>
          <p:cNvPr id="69" name="TextBox 68">
            <a:extLst>
              <a:ext uri="{FF2B5EF4-FFF2-40B4-BE49-F238E27FC236}">
                <a16:creationId xmlns:a16="http://schemas.microsoft.com/office/drawing/2014/main" id="{34A7F413-24B7-40FA-9782-4714E5E520B1}"/>
              </a:ext>
            </a:extLst>
          </p:cNvPr>
          <p:cNvSpPr txBox="1"/>
          <p:nvPr/>
        </p:nvSpPr>
        <p:spPr>
          <a:xfrm>
            <a:off x="5075905" y="2852776"/>
            <a:ext cx="6548599" cy="261610"/>
          </a:xfrm>
          <a:prstGeom prst="rect">
            <a:avLst/>
          </a:prstGeom>
          <a:noFill/>
        </p:spPr>
        <p:txBody>
          <a:bodyPr wrap="square" rtlCol="0" anchor="ctr">
            <a:spAutoFit/>
          </a:bodyPr>
          <a:lstStyle/>
          <a:p>
            <a:r>
              <a:rPr lang="en-US" sz="1050" b="1" dirty="0">
                <a:solidFill>
                  <a:schemeClr val="accent2">
                    <a:lumMod val="50000"/>
                  </a:schemeClr>
                </a:solidFill>
                <a:cs typeface="Poppins" pitchFamily="2" charset="77"/>
              </a:rPr>
              <a:t>Desire</a:t>
            </a:r>
            <a:r>
              <a:rPr lang="en-US" sz="1050" b="1" dirty="0">
                <a:solidFill>
                  <a:schemeClr val="tx2"/>
                </a:solidFill>
                <a:cs typeface="Poppins" pitchFamily="2" charset="77"/>
              </a:rPr>
              <a:t> to support and take part in the change</a:t>
            </a:r>
          </a:p>
        </p:txBody>
      </p:sp>
      <p:sp>
        <p:nvSpPr>
          <p:cNvPr id="70" name="TextBox 69">
            <a:extLst>
              <a:ext uri="{FF2B5EF4-FFF2-40B4-BE49-F238E27FC236}">
                <a16:creationId xmlns:a16="http://schemas.microsoft.com/office/drawing/2014/main" id="{44996748-0E5A-41B0-83F5-7BC71F0D4777}"/>
              </a:ext>
            </a:extLst>
          </p:cNvPr>
          <p:cNvSpPr txBox="1"/>
          <p:nvPr/>
        </p:nvSpPr>
        <p:spPr>
          <a:xfrm>
            <a:off x="4770112" y="3685257"/>
            <a:ext cx="6548599" cy="246221"/>
          </a:xfrm>
          <a:prstGeom prst="rect">
            <a:avLst/>
          </a:prstGeom>
          <a:noFill/>
        </p:spPr>
        <p:txBody>
          <a:bodyPr wrap="square" rtlCol="0" anchor="ctr">
            <a:spAutoFit/>
          </a:bodyPr>
          <a:lstStyle/>
          <a:p>
            <a:r>
              <a:rPr lang="en-US" sz="1000" b="1" dirty="0">
                <a:solidFill>
                  <a:schemeClr val="accent3">
                    <a:lumMod val="50000"/>
                  </a:schemeClr>
                </a:solidFill>
                <a:cs typeface="Poppins" pitchFamily="2" charset="77"/>
              </a:rPr>
              <a:t>Knowledge</a:t>
            </a:r>
            <a:r>
              <a:rPr lang="en-US" sz="1000" b="1" dirty="0">
                <a:solidFill>
                  <a:schemeClr val="tx2"/>
                </a:solidFill>
                <a:cs typeface="Poppins" pitchFamily="2" charset="77"/>
              </a:rPr>
              <a:t> of how to make the change happen</a:t>
            </a:r>
          </a:p>
        </p:txBody>
      </p:sp>
      <p:sp>
        <p:nvSpPr>
          <p:cNvPr id="71" name="TextBox 70">
            <a:extLst>
              <a:ext uri="{FF2B5EF4-FFF2-40B4-BE49-F238E27FC236}">
                <a16:creationId xmlns:a16="http://schemas.microsoft.com/office/drawing/2014/main" id="{6BDC2B3E-E40D-4600-9239-DFEC05D79321}"/>
              </a:ext>
            </a:extLst>
          </p:cNvPr>
          <p:cNvSpPr txBox="1"/>
          <p:nvPr/>
        </p:nvSpPr>
        <p:spPr>
          <a:xfrm>
            <a:off x="5114006" y="4431226"/>
            <a:ext cx="6548598" cy="261610"/>
          </a:xfrm>
          <a:prstGeom prst="rect">
            <a:avLst/>
          </a:prstGeom>
          <a:noFill/>
        </p:spPr>
        <p:txBody>
          <a:bodyPr wrap="square" rtlCol="0" anchor="ctr">
            <a:spAutoFit/>
          </a:bodyPr>
          <a:lstStyle/>
          <a:p>
            <a:r>
              <a:rPr lang="en-US" sz="1050" b="1" dirty="0">
                <a:solidFill>
                  <a:schemeClr val="accent4">
                    <a:lumMod val="50000"/>
                  </a:schemeClr>
                </a:solidFill>
                <a:cs typeface="Poppins" pitchFamily="2" charset="77"/>
              </a:rPr>
              <a:t>Ability</a:t>
            </a:r>
            <a:r>
              <a:rPr lang="en-US" sz="1050" b="1" dirty="0">
                <a:solidFill>
                  <a:schemeClr val="tx2"/>
                </a:solidFill>
                <a:cs typeface="Poppins" pitchFamily="2" charset="77"/>
              </a:rPr>
              <a:t> to establish skills and conduct</a:t>
            </a:r>
          </a:p>
        </p:txBody>
      </p:sp>
      <p:sp>
        <p:nvSpPr>
          <p:cNvPr id="72" name="TextBox 71">
            <a:extLst>
              <a:ext uri="{FF2B5EF4-FFF2-40B4-BE49-F238E27FC236}">
                <a16:creationId xmlns:a16="http://schemas.microsoft.com/office/drawing/2014/main" id="{A8A315EC-7F99-4792-BDE9-3CDCA4A4BF9F}"/>
              </a:ext>
            </a:extLst>
          </p:cNvPr>
          <p:cNvSpPr txBox="1"/>
          <p:nvPr/>
        </p:nvSpPr>
        <p:spPr>
          <a:xfrm>
            <a:off x="4792692" y="5231844"/>
            <a:ext cx="6548598" cy="261610"/>
          </a:xfrm>
          <a:prstGeom prst="rect">
            <a:avLst/>
          </a:prstGeom>
          <a:noFill/>
        </p:spPr>
        <p:txBody>
          <a:bodyPr wrap="square" rtlCol="0" anchor="ctr">
            <a:spAutoFit/>
          </a:bodyPr>
          <a:lstStyle/>
          <a:p>
            <a:r>
              <a:rPr lang="en-US" sz="1050" b="1" dirty="0">
                <a:solidFill>
                  <a:schemeClr val="accent5">
                    <a:lumMod val="75000"/>
                  </a:schemeClr>
                </a:solidFill>
                <a:cs typeface="Poppins" pitchFamily="2" charset="77"/>
              </a:rPr>
              <a:t>Reinforcement</a:t>
            </a:r>
            <a:r>
              <a:rPr lang="en-US" sz="1050" b="1" dirty="0">
                <a:solidFill>
                  <a:schemeClr val="tx2"/>
                </a:solidFill>
                <a:cs typeface="Poppins" pitchFamily="2" charset="77"/>
              </a:rPr>
              <a:t> to make changes sustainable</a:t>
            </a:r>
          </a:p>
        </p:txBody>
      </p:sp>
      <p:pic>
        <p:nvPicPr>
          <p:cNvPr id="73" name="Graphic 72" descr="Head with gears">
            <a:extLst>
              <a:ext uri="{FF2B5EF4-FFF2-40B4-BE49-F238E27FC236}">
                <a16:creationId xmlns:a16="http://schemas.microsoft.com/office/drawing/2014/main" id="{9A64DF64-A59A-4B2D-9C68-C39979B2FEC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334709" y="3546336"/>
            <a:ext cx="792611" cy="792611"/>
          </a:xfrm>
          <a:prstGeom prst="rect">
            <a:avLst/>
          </a:prstGeom>
        </p:spPr>
      </p:pic>
      <p:pic>
        <p:nvPicPr>
          <p:cNvPr id="74" name="Graphic 73" descr="Bullseye">
            <a:extLst>
              <a:ext uri="{FF2B5EF4-FFF2-40B4-BE49-F238E27FC236}">
                <a16:creationId xmlns:a16="http://schemas.microsoft.com/office/drawing/2014/main" id="{5FFE4A88-0C83-4D1E-A4F1-A68B489D0C7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31546" y="4321212"/>
            <a:ext cx="792611" cy="792611"/>
          </a:xfrm>
          <a:prstGeom prst="rect">
            <a:avLst/>
          </a:prstGeom>
        </p:spPr>
      </p:pic>
      <p:pic>
        <p:nvPicPr>
          <p:cNvPr id="75" name="Graphic 74" descr="Eyes">
            <a:extLst>
              <a:ext uri="{FF2B5EF4-FFF2-40B4-BE49-F238E27FC236}">
                <a16:creationId xmlns:a16="http://schemas.microsoft.com/office/drawing/2014/main" id="{F53325A9-B8A5-4815-B2C8-3571FC86F46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25287" y="1901774"/>
            <a:ext cx="792611" cy="792611"/>
          </a:xfrm>
          <a:prstGeom prst="rect">
            <a:avLst/>
          </a:prstGeom>
        </p:spPr>
      </p:pic>
      <p:pic>
        <p:nvPicPr>
          <p:cNvPr id="76" name="Graphic 75" descr="Business Growth">
            <a:extLst>
              <a:ext uri="{FF2B5EF4-FFF2-40B4-BE49-F238E27FC236}">
                <a16:creationId xmlns:a16="http://schemas.microsoft.com/office/drawing/2014/main" id="{F2FE1A94-1B38-487D-9453-5A591F9DDB9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793157" y="2740515"/>
            <a:ext cx="792611" cy="792611"/>
          </a:xfrm>
          <a:prstGeom prst="rect">
            <a:avLst/>
          </a:prstGeom>
        </p:spPr>
      </p:pic>
      <p:pic>
        <p:nvPicPr>
          <p:cNvPr id="77" name="Graphic 76" descr="Handshake">
            <a:extLst>
              <a:ext uri="{FF2B5EF4-FFF2-40B4-BE49-F238E27FC236}">
                <a16:creationId xmlns:a16="http://schemas.microsoft.com/office/drawing/2014/main" id="{6B7452E2-D135-4615-8F76-653C510F734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307716" y="5113823"/>
            <a:ext cx="792611" cy="792611"/>
          </a:xfrm>
          <a:prstGeom prst="rect">
            <a:avLst/>
          </a:prstGeom>
        </p:spPr>
      </p:pic>
    </p:spTree>
    <p:extLst>
      <p:ext uri="{BB962C8B-B14F-4D97-AF65-F5344CB8AC3E}">
        <p14:creationId xmlns:p14="http://schemas.microsoft.com/office/powerpoint/2010/main" val="271781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18</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19</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607E2-43E0-4741-B2F4-FE9C13E43D0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37D6651-61A9-410B-984B-37645C5A99C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281E8F7-9ADB-4230-A124-6F0EE4B208B7}"/>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91B6847D-EE5C-4DC0-8C0E-5A965542F39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6606458-D6B0-474E-BF67-7644E2EF7744}"/>
              </a:ext>
            </a:extLst>
          </p:cNvPr>
          <p:cNvSpPr>
            <a:spLocks noGrp="1"/>
          </p:cNvSpPr>
          <p:nvPr>
            <p:ph type="body" sz="quarter" idx="13"/>
          </p:nvPr>
        </p:nvSpPr>
        <p:spPr/>
        <p:txBody>
          <a:bodyPr/>
          <a:lstStyle/>
          <a:p>
            <a:endParaRPr lang="en-ZA"/>
          </a:p>
        </p:txBody>
      </p:sp>
      <p:grpSp>
        <p:nvGrpSpPr>
          <p:cNvPr id="41" name="Group 40">
            <a:extLst>
              <a:ext uri="{FF2B5EF4-FFF2-40B4-BE49-F238E27FC236}">
                <a16:creationId xmlns:a16="http://schemas.microsoft.com/office/drawing/2014/main" id="{C65E523D-7C99-4F02-B9E0-1B8AE72EFE44}"/>
              </a:ext>
            </a:extLst>
          </p:cNvPr>
          <p:cNvGrpSpPr>
            <a:grpSpLocks noChangeAspect="1"/>
          </p:cNvGrpSpPr>
          <p:nvPr/>
        </p:nvGrpSpPr>
        <p:grpSpPr>
          <a:xfrm>
            <a:off x="1179717" y="1951997"/>
            <a:ext cx="9122400" cy="4181715"/>
            <a:chOff x="1389267" y="1118515"/>
            <a:chExt cx="7660866" cy="3515017"/>
          </a:xfrm>
        </p:grpSpPr>
        <p:sp>
          <p:nvSpPr>
            <p:cNvPr id="7" name="Chevron 1">
              <a:extLst>
                <a:ext uri="{FF2B5EF4-FFF2-40B4-BE49-F238E27FC236}">
                  <a16:creationId xmlns:a16="http://schemas.microsoft.com/office/drawing/2014/main" id="{C8D7798F-6C4C-49E4-8D7E-2CE42BACADB1}"/>
                </a:ext>
              </a:extLst>
            </p:cNvPr>
            <p:cNvSpPr/>
            <p:nvPr/>
          </p:nvSpPr>
          <p:spPr>
            <a:xfrm>
              <a:off x="1420159" y="1507827"/>
              <a:ext cx="1749849" cy="91200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8" name="TextBox 7">
              <a:extLst>
                <a:ext uri="{FF2B5EF4-FFF2-40B4-BE49-F238E27FC236}">
                  <a16:creationId xmlns:a16="http://schemas.microsoft.com/office/drawing/2014/main" id="{C132B14E-952A-4DBA-8D46-CF79AFF1EEF7}"/>
                </a:ext>
              </a:extLst>
            </p:cNvPr>
            <p:cNvSpPr txBox="1"/>
            <p:nvPr/>
          </p:nvSpPr>
          <p:spPr>
            <a:xfrm>
              <a:off x="2044560" y="1604551"/>
              <a:ext cx="501048" cy="718559"/>
            </a:xfrm>
            <a:prstGeom prst="rect">
              <a:avLst/>
            </a:prstGeom>
            <a:noFill/>
          </p:spPr>
          <p:txBody>
            <a:bodyPr wrap="none" rtlCol="0" anchor="ctr">
              <a:spAutoFit/>
            </a:bodyPr>
            <a:lstStyle/>
            <a:p>
              <a:pPr algn="ctr"/>
              <a:r>
                <a:rPr lang="en-US" sz="4955" b="1" dirty="0">
                  <a:solidFill>
                    <a:schemeClr val="bg1"/>
                  </a:solidFill>
                  <a:cs typeface="Poppins" pitchFamily="2" charset="77"/>
                </a:rPr>
                <a:t>A</a:t>
              </a:r>
            </a:p>
          </p:txBody>
        </p:sp>
        <p:sp>
          <p:nvSpPr>
            <p:cNvPr id="9" name="Chevron 5">
              <a:extLst>
                <a:ext uri="{FF2B5EF4-FFF2-40B4-BE49-F238E27FC236}">
                  <a16:creationId xmlns:a16="http://schemas.microsoft.com/office/drawing/2014/main" id="{36E8A25F-9C19-4477-85DF-F9A6013EADEA}"/>
                </a:ext>
              </a:extLst>
            </p:cNvPr>
            <p:cNvSpPr/>
            <p:nvPr/>
          </p:nvSpPr>
          <p:spPr>
            <a:xfrm>
              <a:off x="2882467" y="1507827"/>
              <a:ext cx="1749849" cy="91200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0" name="TextBox 9">
              <a:extLst>
                <a:ext uri="{FF2B5EF4-FFF2-40B4-BE49-F238E27FC236}">
                  <a16:creationId xmlns:a16="http://schemas.microsoft.com/office/drawing/2014/main" id="{75B97AB7-6AB7-4637-887C-8C227F1E8B21}"/>
                </a:ext>
              </a:extLst>
            </p:cNvPr>
            <p:cNvSpPr txBox="1"/>
            <p:nvPr/>
          </p:nvSpPr>
          <p:spPr>
            <a:xfrm>
              <a:off x="3504848" y="1604551"/>
              <a:ext cx="505087" cy="718559"/>
            </a:xfrm>
            <a:prstGeom prst="rect">
              <a:avLst/>
            </a:prstGeom>
            <a:noFill/>
          </p:spPr>
          <p:txBody>
            <a:bodyPr wrap="none" rtlCol="0" anchor="ctr">
              <a:spAutoFit/>
            </a:bodyPr>
            <a:lstStyle/>
            <a:p>
              <a:pPr algn="ctr"/>
              <a:r>
                <a:rPr lang="en-US" sz="4955" b="1" dirty="0">
                  <a:solidFill>
                    <a:schemeClr val="bg1"/>
                  </a:solidFill>
                  <a:cs typeface="Poppins" pitchFamily="2" charset="77"/>
                </a:rPr>
                <a:t>D</a:t>
              </a:r>
            </a:p>
          </p:txBody>
        </p:sp>
        <p:sp>
          <p:nvSpPr>
            <p:cNvPr id="11" name="Chevron 8">
              <a:extLst>
                <a:ext uri="{FF2B5EF4-FFF2-40B4-BE49-F238E27FC236}">
                  <a16:creationId xmlns:a16="http://schemas.microsoft.com/office/drawing/2014/main" id="{34524E19-C836-4229-8F60-96044373C1D0}"/>
                </a:ext>
              </a:extLst>
            </p:cNvPr>
            <p:cNvSpPr/>
            <p:nvPr/>
          </p:nvSpPr>
          <p:spPr>
            <a:xfrm>
              <a:off x="4344776" y="1507827"/>
              <a:ext cx="1749849" cy="91200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2" name="TextBox 11">
              <a:extLst>
                <a:ext uri="{FF2B5EF4-FFF2-40B4-BE49-F238E27FC236}">
                  <a16:creationId xmlns:a16="http://schemas.microsoft.com/office/drawing/2014/main" id="{C738EA5A-C73B-4800-98C4-1B0FCD35E088}"/>
                </a:ext>
              </a:extLst>
            </p:cNvPr>
            <p:cNvSpPr txBox="1"/>
            <p:nvPr/>
          </p:nvSpPr>
          <p:spPr>
            <a:xfrm>
              <a:off x="4971196" y="1604551"/>
              <a:ext cx="497010" cy="718559"/>
            </a:xfrm>
            <a:prstGeom prst="rect">
              <a:avLst/>
            </a:prstGeom>
            <a:noFill/>
          </p:spPr>
          <p:txBody>
            <a:bodyPr wrap="none" rtlCol="0" anchor="ctr">
              <a:spAutoFit/>
            </a:bodyPr>
            <a:lstStyle/>
            <a:p>
              <a:pPr algn="ctr"/>
              <a:r>
                <a:rPr lang="en-US" sz="4955" b="1" dirty="0">
                  <a:solidFill>
                    <a:schemeClr val="bg1"/>
                  </a:solidFill>
                  <a:cs typeface="Poppins" pitchFamily="2" charset="77"/>
                </a:rPr>
                <a:t>K</a:t>
              </a:r>
            </a:p>
          </p:txBody>
        </p:sp>
        <p:sp>
          <p:nvSpPr>
            <p:cNvPr id="13" name="Chevron 11">
              <a:extLst>
                <a:ext uri="{FF2B5EF4-FFF2-40B4-BE49-F238E27FC236}">
                  <a16:creationId xmlns:a16="http://schemas.microsoft.com/office/drawing/2014/main" id="{5FF6D394-DEAE-4CD3-8DDD-63B84EACCB11}"/>
                </a:ext>
              </a:extLst>
            </p:cNvPr>
            <p:cNvSpPr/>
            <p:nvPr/>
          </p:nvSpPr>
          <p:spPr>
            <a:xfrm>
              <a:off x="5807084" y="1507827"/>
              <a:ext cx="1749849" cy="91200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4" name="TextBox 13">
              <a:extLst>
                <a:ext uri="{FF2B5EF4-FFF2-40B4-BE49-F238E27FC236}">
                  <a16:creationId xmlns:a16="http://schemas.microsoft.com/office/drawing/2014/main" id="{100D7A1F-5B21-45EE-B0F6-5C98DDEFA09B}"/>
                </a:ext>
              </a:extLst>
            </p:cNvPr>
            <p:cNvSpPr txBox="1"/>
            <p:nvPr/>
          </p:nvSpPr>
          <p:spPr>
            <a:xfrm>
              <a:off x="6431485" y="1604551"/>
              <a:ext cx="501048" cy="718559"/>
            </a:xfrm>
            <a:prstGeom prst="rect">
              <a:avLst/>
            </a:prstGeom>
            <a:noFill/>
          </p:spPr>
          <p:txBody>
            <a:bodyPr wrap="none" rtlCol="0" anchor="ctr">
              <a:spAutoFit/>
            </a:bodyPr>
            <a:lstStyle/>
            <a:p>
              <a:pPr algn="ctr"/>
              <a:r>
                <a:rPr lang="en-US" sz="4955" b="1" dirty="0">
                  <a:solidFill>
                    <a:schemeClr val="bg1"/>
                  </a:solidFill>
                  <a:cs typeface="Poppins" pitchFamily="2" charset="77"/>
                </a:rPr>
                <a:t>A</a:t>
              </a:r>
            </a:p>
          </p:txBody>
        </p:sp>
        <p:sp>
          <p:nvSpPr>
            <p:cNvPr id="15" name="Chevron 14">
              <a:extLst>
                <a:ext uri="{FF2B5EF4-FFF2-40B4-BE49-F238E27FC236}">
                  <a16:creationId xmlns:a16="http://schemas.microsoft.com/office/drawing/2014/main" id="{6F4465B4-5430-4307-87E9-9322A03A9C96}"/>
                </a:ext>
              </a:extLst>
            </p:cNvPr>
            <p:cNvSpPr/>
            <p:nvPr/>
          </p:nvSpPr>
          <p:spPr>
            <a:xfrm>
              <a:off x="7269393" y="1507827"/>
              <a:ext cx="1749849" cy="912008"/>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6" name="TextBox 15">
              <a:extLst>
                <a:ext uri="{FF2B5EF4-FFF2-40B4-BE49-F238E27FC236}">
                  <a16:creationId xmlns:a16="http://schemas.microsoft.com/office/drawing/2014/main" id="{5D490DBF-2FC0-4983-B0D5-C15F6C747B22}"/>
                </a:ext>
              </a:extLst>
            </p:cNvPr>
            <p:cNvSpPr txBox="1"/>
            <p:nvPr/>
          </p:nvSpPr>
          <p:spPr>
            <a:xfrm>
              <a:off x="7893119" y="1604551"/>
              <a:ext cx="502395" cy="718559"/>
            </a:xfrm>
            <a:prstGeom prst="rect">
              <a:avLst/>
            </a:prstGeom>
            <a:noFill/>
          </p:spPr>
          <p:txBody>
            <a:bodyPr wrap="none" rtlCol="0" anchor="ctr">
              <a:spAutoFit/>
            </a:bodyPr>
            <a:lstStyle/>
            <a:p>
              <a:pPr algn="ctr"/>
              <a:r>
                <a:rPr lang="en-US" sz="4955" b="1" dirty="0">
                  <a:solidFill>
                    <a:schemeClr val="bg1"/>
                  </a:solidFill>
                  <a:cs typeface="Poppins" pitchFamily="2" charset="77"/>
                </a:rPr>
                <a:t>R</a:t>
              </a:r>
            </a:p>
          </p:txBody>
        </p:sp>
        <p:sp>
          <p:nvSpPr>
            <p:cNvPr id="17" name="TextBox 16">
              <a:extLst>
                <a:ext uri="{FF2B5EF4-FFF2-40B4-BE49-F238E27FC236}">
                  <a16:creationId xmlns:a16="http://schemas.microsoft.com/office/drawing/2014/main" id="{93A9F4F3-B7AD-4652-B9C7-E00736F84ABF}"/>
                </a:ext>
              </a:extLst>
            </p:cNvPr>
            <p:cNvSpPr txBox="1"/>
            <p:nvPr/>
          </p:nvSpPr>
          <p:spPr>
            <a:xfrm>
              <a:off x="1850036" y="2619409"/>
              <a:ext cx="890094" cy="226261"/>
            </a:xfrm>
            <a:prstGeom prst="rect">
              <a:avLst/>
            </a:prstGeom>
            <a:noFill/>
          </p:spPr>
          <p:txBody>
            <a:bodyPr wrap="none" rtlCol="0" anchor="ctr">
              <a:spAutoFit/>
            </a:bodyPr>
            <a:lstStyle/>
            <a:p>
              <a:pPr algn="ctr"/>
              <a:r>
                <a:rPr lang="en-US" sz="1149" b="1" dirty="0">
                  <a:solidFill>
                    <a:schemeClr val="tx2"/>
                  </a:solidFill>
                  <a:cs typeface="Poppins" pitchFamily="2" charset="77"/>
                </a:rPr>
                <a:t>AWARENESS</a:t>
              </a:r>
            </a:p>
          </p:txBody>
        </p:sp>
        <p:sp>
          <p:nvSpPr>
            <p:cNvPr id="18" name="TextBox 17">
              <a:extLst>
                <a:ext uri="{FF2B5EF4-FFF2-40B4-BE49-F238E27FC236}">
                  <a16:creationId xmlns:a16="http://schemas.microsoft.com/office/drawing/2014/main" id="{EF4D7DED-A2B5-4F30-B7A1-B1D6483BC2B0}"/>
                </a:ext>
              </a:extLst>
            </p:cNvPr>
            <p:cNvSpPr txBox="1"/>
            <p:nvPr/>
          </p:nvSpPr>
          <p:spPr>
            <a:xfrm>
              <a:off x="3469848" y="2619409"/>
              <a:ext cx="575088" cy="226261"/>
            </a:xfrm>
            <a:prstGeom prst="rect">
              <a:avLst/>
            </a:prstGeom>
            <a:noFill/>
          </p:spPr>
          <p:txBody>
            <a:bodyPr wrap="none" rtlCol="0" anchor="ctr">
              <a:spAutoFit/>
            </a:bodyPr>
            <a:lstStyle/>
            <a:p>
              <a:pPr algn="ctr"/>
              <a:r>
                <a:rPr lang="en-US" sz="1149" b="1" dirty="0">
                  <a:solidFill>
                    <a:schemeClr val="tx2"/>
                  </a:solidFill>
                  <a:cs typeface="Poppins" pitchFamily="2" charset="77"/>
                </a:rPr>
                <a:t>DESIRE</a:t>
              </a:r>
            </a:p>
          </p:txBody>
        </p:sp>
        <p:sp>
          <p:nvSpPr>
            <p:cNvPr id="19" name="TextBox 18">
              <a:extLst>
                <a:ext uri="{FF2B5EF4-FFF2-40B4-BE49-F238E27FC236}">
                  <a16:creationId xmlns:a16="http://schemas.microsoft.com/office/drawing/2014/main" id="{A4906C9B-647A-409D-8EA7-3E7E942D3019}"/>
                </a:ext>
              </a:extLst>
            </p:cNvPr>
            <p:cNvSpPr txBox="1"/>
            <p:nvPr/>
          </p:nvSpPr>
          <p:spPr>
            <a:xfrm>
              <a:off x="4777346" y="2619409"/>
              <a:ext cx="884710" cy="226261"/>
            </a:xfrm>
            <a:prstGeom prst="rect">
              <a:avLst/>
            </a:prstGeom>
            <a:noFill/>
          </p:spPr>
          <p:txBody>
            <a:bodyPr wrap="none" rtlCol="0" anchor="ctr">
              <a:spAutoFit/>
            </a:bodyPr>
            <a:lstStyle/>
            <a:p>
              <a:pPr algn="ctr"/>
              <a:r>
                <a:rPr lang="en-US" sz="1149" b="1" dirty="0">
                  <a:solidFill>
                    <a:schemeClr val="tx2"/>
                  </a:solidFill>
                  <a:cs typeface="Poppins" pitchFamily="2" charset="77"/>
                </a:rPr>
                <a:t>KNOWLEDGE</a:t>
              </a:r>
            </a:p>
          </p:txBody>
        </p:sp>
        <p:sp>
          <p:nvSpPr>
            <p:cNvPr id="20" name="TextBox 19">
              <a:extLst>
                <a:ext uri="{FF2B5EF4-FFF2-40B4-BE49-F238E27FC236}">
                  <a16:creationId xmlns:a16="http://schemas.microsoft.com/office/drawing/2014/main" id="{0458DF82-1616-406B-BF46-8AAD5244DADF}"/>
                </a:ext>
              </a:extLst>
            </p:cNvPr>
            <p:cNvSpPr txBox="1"/>
            <p:nvPr/>
          </p:nvSpPr>
          <p:spPr>
            <a:xfrm>
              <a:off x="6394465" y="2619409"/>
              <a:ext cx="575088" cy="226261"/>
            </a:xfrm>
            <a:prstGeom prst="rect">
              <a:avLst/>
            </a:prstGeom>
            <a:noFill/>
          </p:spPr>
          <p:txBody>
            <a:bodyPr wrap="none" rtlCol="0" anchor="ctr">
              <a:spAutoFit/>
            </a:bodyPr>
            <a:lstStyle/>
            <a:p>
              <a:pPr algn="ctr"/>
              <a:r>
                <a:rPr lang="en-US" sz="1149" b="1" dirty="0">
                  <a:solidFill>
                    <a:schemeClr val="tx2"/>
                  </a:solidFill>
                  <a:cs typeface="Poppins" pitchFamily="2" charset="77"/>
                </a:rPr>
                <a:t>ABILITY</a:t>
              </a:r>
            </a:p>
          </p:txBody>
        </p:sp>
        <p:sp>
          <p:nvSpPr>
            <p:cNvPr id="21" name="TextBox 20">
              <a:extLst>
                <a:ext uri="{FF2B5EF4-FFF2-40B4-BE49-F238E27FC236}">
                  <a16:creationId xmlns:a16="http://schemas.microsoft.com/office/drawing/2014/main" id="{D20D885E-9B61-4C68-8A19-5CAE30A74642}"/>
                </a:ext>
              </a:extLst>
            </p:cNvPr>
            <p:cNvSpPr txBox="1"/>
            <p:nvPr/>
          </p:nvSpPr>
          <p:spPr>
            <a:xfrm>
              <a:off x="7581481" y="2619409"/>
              <a:ext cx="1125676" cy="226261"/>
            </a:xfrm>
            <a:prstGeom prst="rect">
              <a:avLst/>
            </a:prstGeom>
            <a:noFill/>
          </p:spPr>
          <p:txBody>
            <a:bodyPr wrap="none" rtlCol="0" anchor="ctr">
              <a:spAutoFit/>
            </a:bodyPr>
            <a:lstStyle/>
            <a:p>
              <a:pPr algn="ctr"/>
              <a:r>
                <a:rPr lang="en-US" sz="1149" b="1" dirty="0">
                  <a:solidFill>
                    <a:schemeClr val="tx2"/>
                  </a:solidFill>
                  <a:cs typeface="Poppins" pitchFamily="2" charset="77"/>
                </a:rPr>
                <a:t>REINFORCEMENT</a:t>
              </a:r>
            </a:p>
          </p:txBody>
        </p:sp>
        <p:sp>
          <p:nvSpPr>
            <p:cNvPr id="22" name="Pentagon 25">
              <a:extLst>
                <a:ext uri="{FF2B5EF4-FFF2-40B4-BE49-F238E27FC236}">
                  <a16:creationId xmlns:a16="http://schemas.microsoft.com/office/drawing/2014/main" id="{52268E64-370B-48EE-BFA1-FBAFA2D8EFC1}"/>
                </a:ext>
              </a:extLst>
            </p:cNvPr>
            <p:cNvSpPr/>
            <p:nvPr/>
          </p:nvSpPr>
          <p:spPr>
            <a:xfrm>
              <a:off x="7483435" y="1118515"/>
              <a:ext cx="1321764" cy="2916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23" name="Pentagon 24">
              <a:extLst>
                <a:ext uri="{FF2B5EF4-FFF2-40B4-BE49-F238E27FC236}">
                  <a16:creationId xmlns:a16="http://schemas.microsoft.com/office/drawing/2014/main" id="{F3141770-49FC-4ADA-8C1B-11242D07711A}"/>
                </a:ext>
              </a:extLst>
            </p:cNvPr>
            <p:cNvSpPr/>
            <p:nvPr/>
          </p:nvSpPr>
          <p:spPr>
            <a:xfrm>
              <a:off x="6021126" y="1118515"/>
              <a:ext cx="1321764" cy="2916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24" name="Pentagon 23">
              <a:extLst>
                <a:ext uri="{FF2B5EF4-FFF2-40B4-BE49-F238E27FC236}">
                  <a16:creationId xmlns:a16="http://schemas.microsoft.com/office/drawing/2014/main" id="{F5F0B752-F388-4478-A9DC-BECAB7899AE3}"/>
                </a:ext>
              </a:extLst>
            </p:cNvPr>
            <p:cNvSpPr/>
            <p:nvPr/>
          </p:nvSpPr>
          <p:spPr>
            <a:xfrm>
              <a:off x="4558818" y="1118515"/>
              <a:ext cx="1321764" cy="2916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25" name="Pentagon 22">
              <a:extLst>
                <a:ext uri="{FF2B5EF4-FFF2-40B4-BE49-F238E27FC236}">
                  <a16:creationId xmlns:a16="http://schemas.microsoft.com/office/drawing/2014/main" id="{F0F5EE7A-72F4-4CBA-8787-8C7EEB4DF03B}"/>
                </a:ext>
              </a:extLst>
            </p:cNvPr>
            <p:cNvSpPr/>
            <p:nvPr/>
          </p:nvSpPr>
          <p:spPr>
            <a:xfrm>
              <a:off x="3096510" y="1118515"/>
              <a:ext cx="1321764" cy="291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26" name="Pentagon 21">
              <a:extLst>
                <a:ext uri="{FF2B5EF4-FFF2-40B4-BE49-F238E27FC236}">
                  <a16:creationId xmlns:a16="http://schemas.microsoft.com/office/drawing/2014/main" id="{8F460D75-3033-47FE-99F1-158656B15A9A}"/>
                </a:ext>
              </a:extLst>
            </p:cNvPr>
            <p:cNvSpPr/>
            <p:nvPr/>
          </p:nvSpPr>
          <p:spPr>
            <a:xfrm>
              <a:off x="1634201" y="1118515"/>
              <a:ext cx="1321764" cy="2916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27" name="TextBox 26">
              <a:extLst>
                <a:ext uri="{FF2B5EF4-FFF2-40B4-BE49-F238E27FC236}">
                  <a16:creationId xmlns:a16="http://schemas.microsoft.com/office/drawing/2014/main" id="{7FE4EB09-46BB-4AD6-BB97-A2B594138475}"/>
                </a:ext>
              </a:extLst>
            </p:cNvPr>
            <p:cNvSpPr txBox="1"/>
            <p:nvPr/>
          </p:nvSpPr>
          <p:spPr>
            <a:xfrm>
              <a:off x="1747052" y="1169751"/>
              <a:ext cx="1096060" cy="189126"/>
            </a:xfrm>
            <a:prstGeom prst="rect">
              <a:avLst/>
            </a:prstGeom>
            <a:noFill/>
          </p:spPr>
          <p:txBody>
            <a:bodyPr wrap="none" rtlCol="0" anchor="ctr">
              <a:spAutoFit/>
            </a:bodyPr>
            <a:lstStyle/>
            <a:p>
              <a:pPr algn="ctr"/>
              <a:r>
                <a:rPr lang="en-US" sz="862" b="1" dirty="0">
                  <a:solidFill>
                    <a:schemeClr val="bg1"/>
                  </a:solidFill>
                  <a:cs typeface="Poppins" pitchFamily="2" charset="77"/>
                </a:rPr>
                <a:t>PRE-CONTEMPLATION</a:t>
              </a:r>
            </a:p>
          </p:txBody>
        </p:sp>
        <p:sp>
          <p:nvSpPr>
            <p:cNvPr id="28" name="TextBox 27">
              <a:extLst>
                <a:ext uri="{FF2B5EF4-FFF2-40B4-BE49-F238E27FC236}">
                  <a16:creationId xmlns:a16="http://schemas.microsoft.com/office/drawing/2014/main" id="{8C5F44C2-17CE-4B8D-BE0F-7FC8ADD83B03}"/>
                </a:ext>
              </a:extLst>
            </p:cNvPr>
            <p:cNvSpPr txBox="1"/>
            <p:nvPr/>
          </p:nvSpPr>
          <p:spPr>
            <a:xfrm>
              <a:off x="3318403" y="1169751"/>
              <a:ext cx="877978" cy="189126"/>
            </a:xfrm>
            <a:prstGeom prst="rect">
              <a:avLst/>
            </a:prstGeom>
            <a:noFill/>
          </p:spPr>
          <p:txBody>
            <a:bodyPr wrap="none" rtlCol="0" anchor="ctr">
              <a:spAutoFit/>
            </a:bodyPr>
            <a:lstStyle/>
            <a:p>
              <a:pPr algn="ctr"/>
              <a:r>
                <a:rPr lang="en-US" sz="862" b="1" dirty="0">
                  <a:solidFill>
                    <a:schemeClr val="bg1"/>
                  </a:solidFill>
                  <a:cs typeface="Poppins" pitchFamily="2" charset="77"/>
                </a:rPr>
                <a:t>CONTEMPLATION</a:t>
              </a:r>
            </a:p>
          </p:txBody>
        </p:sp>
        <p:sp>
          <p:nvSpPr>
            <p:cNvPr id="29" name="TextBox 28">
              <a:extLst>
                <a:ext uri="{FF2B5EF4-FFF2-40B4-BE49-F238E27FC236}">
                  <a16:creationId xmlns:a16="http://schemas.microsoft.com/office/drawing/2014/main" id="{FD6586A7-2B52-4FDF-A45C-26264CB3AD74}"/>
                </a:ext>
              </a:extLst>
            </p:cNvPr>
            <p:cNvSpPr txBox="1"/>
            <p:nvPr/>
          </p:nvSpPr>
          <p:spPr>
            <a:xfrm>
              <a:off x="4837923" y="1169751"/>
              <a:ext cx="763553" cy="189126"/>
            </a:xfrm>
            <a:prstGeom prst="rect">
              <a:avLst/>
            </a:prstGeom>
            <a:noFill/>
          </p:spPr>
          <p:txBody>
            <a:bodyPr wrap="none" rtlCol="0" anchor="ctr">
              <a:spAutoFit/>
            </a:bodyPr>
            <a:lstStyle/>
            <a:p>
              <a:pPr algn="ctr"/>
              <a:r>
                <a:rPr lang="en-US" sz="862" b="1" dirty="0">
                  <a:solidFill>
                    <a:schemeClr val="bg1"/>
                  </a:solidFill>
                  <a:cs typeface="Poppins" pitchFamily="2" charset="77"/>
                </a:rPr>
                <a:t>PREPARATION</a:t>
              </a:r>
            </a:p>
          </p:txBody>
        </p:sp>
        <p:sp>
          <p:nvSpPr>
            <p:cNvPr id="30" name="TextBox 29">
              <a:extLst>
                <a:ext uri="{FF2B5EF4-FFF2-40B4-BE49-F238E27FC236}">
                  <a16:creationId xmlns:a16="http://schemas.microsoft.com/office/drawing/2014/main" id="{046BB8E7-E496-4215-8A04-9ADFF34CED1C}"/>
                </a:ext>
              </a:extLst>
            </p:cNvPr>
            <p:cNvSpPr txBox="1"/>
            <p:nvPr/>
          </p:nvSpPr>
          <p:spPr>
            <a:xfrm>
              <a:off x="6447640" y="1169751"/>
              <a:ext cx="468739" cy="189126"/>
            </a:xfrm>
            <a:prstGeom prst="rect">
              <a:avLst/>
            </a:prstGeom>
            <a:noFill/>
          </p:spPr>
          <p:txBody>
            <a:bodyPr wrap="none" rtlCol="0" anchor="ctr">
              <a:spAutoFit/>
            </a:bodyPr>
            <a:lstStyle/>
            <a:p>
              <a:pPr algn="ctr"/>
              <a:r>
                <a:rPr lang="en-US" sz="862" b="1" dirty="0">
                  <a:solidFill>
                    <a:schemeClr val="bg1"/>
                  </a:solidFill>
                  <a:cs typeface="Poppins" pitchFamily="2" charset="77"/>
                </a:rPr>
                <a:t>ACTION</a:t>
              </a:r>
            </a:p>
          </p:txBody>
        </p:sp>
        <p:sp>
          <p:nvSpPr>
            <p:cNvPr id="31" name="TextBox 30">
              <a:extLst>
                <a:ext uri="{FF2B5EF4-FFF2-40B4-BE49-F238E27FC236}">
                  <a16:creationId xmlns:a16="http://schemas.microsoft.com/office/drawing/2014/main" id="{E5BB41D6-F6CA-4979-8AA3-E4B26866B386}"/>
                </a:ext>
              </a:extLst>
            </p:cNvPr>
            <p:cNvSpPr txBox="1"/>
            <p:nvPr/>
          </p:nvSpPr>
          <p:spPr>
            <a:xfrm>
              <a:off x="7753791" y="1169751"/>
              <a:ext cx="781053" cy="189126"/>
            </a:xfrm>
            <a:prstGeom prst="rect">
              <a:avLst/>
            </a:prstGeom>
            <a:noFill/>
          </p:spPr>
          <p:txBody>
            <a:bodyPr wrap="none" rtlCol="0" anchor="ctr">
              <a:spAutoFit/>
            </a:bodyPr>
            <a:lstStyle/>
            <a:p>
              <a:pPr algn="ctr"/>
              <a:r>
                <a:rPr lang="en-US" sz="862" b="1" dirty="0">
                  <a:solidFill>
                    <a:schemeClr val="bg1"/>
                  </a:solidFill>
                  <a:cs typeface="Poppins" pitchFamily="2" charset="77"/>
                </a:rPr>
                <a:t>MAINTENANCE</a:t>
              </a:r>
            </a:p>
          </p:txBody>
        </p:sp>
        <p:sp>
          <p:nvSpPr>
            <p:cNvPr id="37" name="Left Arrow 40">
              <a:extLst>
                <a:ext uri="{FF2B5EF4-FFF2-40B4-BE49-F238E27FC236}">
                  <a16:creationId xmlns:a16="http://schemas.microsoft.com/office/drawing/2014/main" id="{42FC278E-D03F-4350-9934-BA35D5EFD40F}"/>
                </a:ext>
              </a:extLst>
            </p:cNvPr>
            <p:cNvSpPr/>
            <p:nvPr/>
          </p:nvSpPr>
          <p:spPr>
            <a:xfrm>
              <a:off x="1389267" y="4134507"/>
              <a:ext cx="4534866" cy="499025"/>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38" name="Right Arrow 41">
              <a:extLst>
                <a:ext uri="{FF2B5EF4-FFF2-40B4-BE49-F238E27FC236}">
                  <a16:creationId xmlns:a16="http://schemas.microsoft.com/office/drawing/2014/main" id="{5265852B-C5BF-4CAE-AF06-44B02F27F555}"/>
                </a:ext>
              </a:extLst>
            </p:cNvPr>
            <p:cNvSpPr/>
            <p:nvPr/>
          </p:nvSpPr>
          <p:spPr>
            <a:xfrm>
              <a:off x="6021127" y="4134507"/>
              <a:ext cx="3029006" cy="49902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39" name="TextBox 38">
              <a:extLst>
                <a:ext uri="{FF2B5EF4-FFF2-40B4-BE49-F238E27FC236}">
                  <a16:creationId xmlns:a16="http://schemas.microsoft.com/office/drawing/2014/main" id="{7F914743-2605-48DA-9D84-2ECB596D1502}"/>
                </a:ext>
              </a:extLst>
            </p:cNvPr>
            <p:cNvSpPr txBox="1"/>
            <p:nvPr/>
          </p:nvSpPr>
          <p:spPr>
            <a:xfrm>
              <a:off x="3161846" y="4289456"/>
              <a:ext cx="989712" cy="189126"/>
            </a:xfrm>
            <a:prstGeom prst="rect">
              <a:avLst/>
            </a:prstGeom>
            <a:noFill/>
          </p:spPr>
          <p:txBody>
            <a:bodyPr wrap="none" rtlCol="0" anchor="ctr">
              <a:spAutoFit/>
            </a:bodyPr>
            <a:lstStyle/>
            <a:p>
              <a:pPr algn="ctr"/>
              <a:r>
                <a:rPr lang="en-US" sz="862" b="1" dirty="0">
                  <a:solidFill>
                    <a:schemeClr val="bg1"/>
                  </a:solidFill>
                  <a:cs typeface="Poppins" pitchFamily="2" charset="77"/>
                </a:rPr>
                <a:t>ENABLEMENT ZONE</a:t>
              </a:r>
            </a:p>
          </p:txBody>
        </p:sp>
        <p:sp>
          <p:nvSpPr>
            <p:cNvPr id="40" name="TextBox 39">
              <a:extLst>
                <a:ext uri="{FF2B5EF4-FFF2-40B4-BE49-F238E27FC236}">
                  <a16:creationId xmlns:a16="http://schemas.microsoft.com/office/drawing/2014/main" id="{C1025683-72FB-4D0B-8F76-259DEA277A5F}"/>
                </a:ext>
              </a:extLst>
            </p:cNvPr>
            <p:cNvSpPr txBox="1"/>
            <p:nvPr/>
          </p:nvSpPr>
          <p:spPr>
            <a:xfrm>
              <a:off x="7037409" y="4289456"/>
              <a:ext cx="996442" cy="189126"/>
            </a:xfrm>
            <a:prstGeom prst="rect">
              <a:avLst/>
            </a:prstGeom>
            <a:noFill/>
          </p:spPr>
          <p:txBody>
            <a:bodyPr wrap="none" rtlCol="0" anchor="ctr">
              <a:spAutoFit/>
            </a:bodyPr>
            <a:lstStyle/>
            <a:p>
              <a:pPr algn="ctr"/>
              <a:r>
                <a:rPr lang="en-US" sz="862" b="1" dirty="0">
                  <a:solidFill>
                    <a:schemeClr val="bg1"/>
                  </a:solidFill>
                  <a:cs typeface="Poppins" pitchFamily="2" charset="77"/>
                </a:rPr>
                <a:t>ENGAGEMENT ZONE</a:t>
              </a:r>
            </a:p>
          </p:txBody>
        </p:sp>
      </p:grpSp>
      <p:sp>
        <p:nvSpPr>
          <p:cNvPr id="77" name="Subtitle 2">
            <a:extLst>
              <a:ext uri="{FF2B5EF4-FFF2-40B4-BE49-F238E27FC236}">
                <a16:creationId xmlns:a16="http://schemas.microsoft.com/office/drawing/2014/main" id="{48D6C6E2-E935-4E6C-8AA8-9CE1B8817C2A}"/>
              </a:ext>
            </a:extLst>
          </p:cNvPr>
          <p:cNvSpPr txBox="1">
            <a:spLocks/>
          </p:cNvSpPr>
          <p:nvPr/>
        </p:nvSpPr>
        <p:spPr>
          <a:xfrm>
            <a:off x="1479827" y="4049495"/>
            <a:ext cx="1573843" cy="1347936"/>
          </a:xfrm>
          <a:prstGeom prst="rect">
            <a:avLst/>
          </a:prstGeom>
        </p:spPr>
        <p:txBody>
          <a:bodyPr vert="horz" wrap="square" lIns="32832" tIns="16416" rIns="32832" bIns="16416" rtlCol="0">
            <a:spAutoFit/>
          </a:bodyPr>
          <a:lstStyle>
            <a:defPPr>
              <a:defRPr lang="en-US"/>
            </a:defPPr>
            <a:lvl1pPr indent="0" algn="ctr" defTabSz="1087636">
              <a:lnSpc>
                <a:spcPts val="1257"/>
              </a:lnSpc>
              <a:spcBef>
                <a:spcPct val="20000"/>
              </a:spcBef>
              <a:buFont typeface="Arial"/>
              <a:buNone/>
              <a:defRPr sz="862">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dirty="0"/>
              <a:t>Stakeholders need to be aware of why the change is happening and why the change is necessary. Without a complete understanding, participants will be unmotivated. This makes the change less likely to succeed.</a:t>
            </a:r>
          </a:p>
        </p:txBody>
      </p:sp>
      <p:sp>
        <p:nvSpPr>
          <p:cNvPr id="78" name="Subtitle 2">
            <a:extLst>
              <a:ext uri="{FF2B5EF4-FFF2-40B4-BE49-F238E27FC236}">
                <a16:creationId xmlns:a16="http://schemas.microsoft.com/office/drawing/2014/main" id="{C9BDF465-6312-4B8F-B49C-5625091926EB}"/>
              </a:ext>
            </a:extLst>
          </p:cNvPr>
          <p:cNvSpPr txBox="1">
            <a:spLocks/>
          </p:cNvSpPr>
          <p:nvPr/>
        </p:nvSpPr>
        <p:spPr>
          <a:xfrm>
            <a:off x="3221017" y="4049495"/>
            <a:ext cx="1573843" cy="1181224"/>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US" sz="862" dirty="0">
                <a:solidFill>
                  <a:schemeClr val="tx1"/>
                </a:solidFill>
                <a:latin typeface="+mn-lt"/>
                <a:ea typeface="Lato Light" panose="020F0502020204030203" pitchFamily="34" charset="0"/>
                <a:cs typeface="Mukta ExtraLight" panose="020B0000000000000000" pitchFamily="34" charset="77"/>
              </a:rPr>
              <a:t>An understanding that change is needed and the motivation to go over into action is essential for change to occur. When people really want to see positive change, they will put in the effort to make it happen.</a:t>
            </a:r>
          </a:p>
        </p:txBody>
      </p:sp>
      <p:sp>
        <p:nvSpPr>
          <p:cNvPr id="79" name="Subtitle 2">
            <a:extLst>
              <a:ext uri="{FF2B5EF4-FFF2-40B4-BE49-F238E27FC236}">
                <a16:creationId xmlns:a16="http://schemas.microsoft.com/office/drawing/2014/main" id="{0309624D-E984-43E7-A168-31F552B1F19A}"/>
              </a:ext>
            </a:extLst>
          </p:cNvPr>
          <p:cNvSpPr txBox="1">
            <a:spLocks/>
          </p:cNvSpPr>
          <p:nvPr/>
        </p:nvSpPr>
        <p:spPr>
          <a:xfrm>
            <a:off x="4962208" y="4049495"/>
            <a:ext cx="1573843" cy="1014512"/>
          </a:xfrm>
          <a:prstGeom prst="rect">
            <a:avLst/>
          </a:prstGeom>
        </p:spPr>
        <p:txBody>
          <a:bodyPr vert="horz" wrap="square" lIns="32832" tIns="16416" rIns="32832" bIns="16416" rtlCol="0">
            <a:spAutoFit/>
          </a:bodyPr>
          <a:lstStyle>
            <a:defPPr>
              <a:defRPr lang="en-US"/>
            </a:defPPr>
            <a:lvl1pPr indent="0" algn="ctr" defTabSz="1087636">
              <a:lnSpc>
                <a:spcPts val="1257"/>
              </a:lnSpc>
              <a:spcBef>
                <a:spcPct val="20000"/>
              </a:spcBef>
              <a:buFont typeface="Arial"/>
              <a:buNone/>
              <a:defRPr sz="862">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All stakeholders must be fully equipped with knowledge and mental stimulation to be able to reason and ultimately create the change required to achieve a specific outcome.</a:t>
            </a:r>
          </a:p>
        </p:txBody>
      </p:sp>
      <p:sp>
        <p:nvSpPr>
          <p:cNvPr id="80" name="Subtitle 2">
            <a:extLst>
              <a:ext uri="{FF2B5EF4-FFF2-40B4-BE49-F238E27FC236}">
                <a16:creationId xmlns:a16="http://schemas.microsoft.com/office/drawing/2014/main" id="{E1358ECD-A66F-4CD6-B2FB-63051B45F9DF}"/>
              </a:ext>
            </a:extLst>
          </p:cNvPr>
          <p:cNvSpPr txBox="1">
            <a:spLocks/>
          </p:cNvSpPr>
          <p:nvPr/>
        </p:nvSpPr>
        <p:spPr>
          <a:xfrm>
            <a:off x="6703398" y="4049495"/>
            <a:ext cx="1573843" cy="1347936"/>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US" sz="862" dirty="0">
                <a:solidFill>
                  <a:schemeClr val="tx1"/>
                </a:solidFill>
                <a:latin typeface="+mn-lt"/>
                <a:ea typeface="Lato Light" panose="020F0502020204030203" pitchFamily="34" charset="0"/>
                <a:cs typeface="Mukta ExtraLight" panose="020B0000000000000000" pitchFamily="34" charset="77"/>
              </a:rPr>
              <a:t>Knowing how to do something doesn’t necessarily mean that you can do it in practice. Stakeholders have to obtain the necessary and relevant skills and extensive knowledge in order to execute the project effectively.</a:t>
            </a:r>
          </a:p>
        </p:txBody>
      </p:sp>
      <p:sp>
        <p:nvSpPr>
          <p:cNvPr id="81" name="Subtitle 2">
            <a:extLst>
              <a:ext uri="{FF2B5EF4-FFF2-40B4-BE49-F238E27FC236}">
                <a16:creationId xmlns:a16="http://schemas.microsoft.com/office/drawing/2014/main" id="{2A966ED6-498E-4953-BAF1-83E126C723F3}"/>
              </a:ext>
            </a:extLst>
          </p:cNvPr>
          <p:cNvSpPr txBox="1">
            <a:spLocks/>
          </p:cNvSpPr>
          <p:nvPr/>
        </p:nvSpPr>
        <p:spPr>
          <a:xfrm>
            <a:off x="8444588" y="4049494"/>
            <a:ext cx="1573843" cy="1014512"/>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US" sz="862" dirty="0">
                <a:solidFill>
                  <a:schemeClr val="tx1"/>
                </a:solidFill>
                <a:latin typeface="+mn-lt"/>
                <a:ea typeface="Lato Light" panose="020F0502020204030203" pitchFamily="34" charset="0"/>
                <a:cs typeface="Mukta ExtraLight" panose="020B0000000000000000" pitchFamily="34" charset="77"/>
              </a:rPr>
              <a:t>The outcome achieved should be maintained efficiently. You should also be on the lookout for areas where the new process isn’t serving you or is demotivating your staff.</a:t>
            </a:r>
          </a:p>
        </p:txBody>
      </p:sp>
    </p:spTree>
    <p:extLst>
      <p:ext uri="{BB962C8B-B14F-4D97-AF65-F5344CB8AC3E}">
        <p14:creationId xmlns:p14="http://schemas.microsoft.com/office/powerpoint/2010/main" val="289238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8FE874-F223-4AC2-B81D-76F19DDD5FB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D33B063-5EFD-448A-B0EA-A1AAA495B0E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FF795DA-1B13-4FE6-B28A-7C77050B4FA5}"/>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4C3A29EA-EA67-4472-8E5F-CB47DD460EE9}"/>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C5FA5424-AEE5-422F-B8B4-186303E67032}"/>
              </a:ext>
            </a:extLst>
          </p:cNvPr>
          <p:cNvSpPr>
            <a:spLocks noGrp="1"/>
          </p:cNvSpPr>
          <p:nvPr>
            <p:ph type="body" sz="quarter" idx="13"/>
          </p:nvPr>
        </p:nvSpPr>
        <p:spPr/>
        <p:txBody>
          <a:bodyPr/>
          <a:lstStyle/>
          <a:p>
            <a:endParaRPr lang="en-ZA"/>
          </a:p>
        </p:txBody>
      </p:sp>
      <p:grpSp>
        <p:nvGrpSpPr>
          <p:cNvPr id="113" name="Group 112">
            <a:extLst>
              <a:ext uri="{FF2B5EF4-FFF2-40B4-BE49-F238E27FC236}">
                <a16:creationId xmlns:a16="http://schemas.microsoft.com/office/drawing/2014/main" id="{18D9C17F-02A2-4411-A9B6-079AF66CA13D}"/>
              </a:ext>
            </a:extLst>
          </p:cNvPr>
          <p:cNvGrpSpPr/>
          <p:nvPr/>
        </p:nvGrpSpPr>
        <p:grpSpPr>
          <a:xfrm>
            <a:off x="1188181" y="1896975"/>
            <a:ext cx="9121895" cy="4232463"/>
            <a:chOff x="1389267" y="1024250"/>
            <a:chExt cx="7660866" cy="3554561"/>
          </a:xfrm>
        </p:grpSpPr>
        <p:sp>
          <p:nvSpPr>
            <p:cNvPr id="114" name="Oval 113">
              <a:extLst>
                <a:ext uri="{FF2B5EF4-FFF2-40B4-BE49-F238E27FC236}">
                  <a16:creationId xmlns:a16="http://schemas.microsoft.com/office/drawing/2014/main" id="{D8D94369-7F88-41D8-92A6-D80FB15D5F8F}"/>
                </a:ext>
              </a:extLst>
            </p:cNvPr>
            <p:cNvSpPr/>
            <p:nvPr/>
          </p:nvSpPr>
          <p:spPr>
            <a:xfrm>
              <a:off x="1839079" y="1453106"/>
              <a:ext cx="912008" cy="91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15" name="TextBox 114">
              <a:extLst>
                <a:ext uri="{FF2B5EF4-FFF2-40B4-BE49-F238E27FC236}">
                  <a16:creationId xmlns:a16="http://schemas.microsoft.com/office/drawing/2014/main" id="{7613FFC1-F415-4F14-9BCA-EA238F634491}"/>
                </a:ext>
              </a:extLst>
            </p:cNvPr>
            <p:cNvSpPr txBox="1"/>
            <p:nvPr/>
          </p:nvSpPr>
          <p:spPr>
            <a:xfrm>
              <a:off x="2044546" y="1551822"/>
              <a:ext cx="501075" cy="717930"/>
            </a:xfrm>
            <a:prstGeom prst="rect">
              <a:avLst/>
            </a:prstGeom>
            <a:noFill/>
          </p:spPr>
          <p:txBody>
            <a:bodyPr wrap="none" rtlCol="0" anchor="ctr">
              <a:spAutoFit/>
            </a:bodyPr>
            <a:lstStyle/>
            <a:p>
              <a:pPr algn="ctr"/>
              <a:r>
                <a:rPr lang="en-US" sz="4955" b="1" dirty="0">
                  <a:solidFill>
                    <a:schemeClr val="bg1"/>
                  </a:solidFill>
                  <a:cs typeface="Poppins" pitchFamily="2" charset="77"/>
                </a:rPr>
                <a:t>A</a:t>
              </a:r>
            </a:p>
          </p:txBody>
        </p:sp>
        <p:sp>
          <p:nvSpPr>
            <p:cNvPr id="116" name="Oval 115">
              <a:extLst>
                <a:ext uri="{FF2B5EF4-FFF2-40B4-BE49-F238E27FC236}">
                  <a16:creationId xmlns:a16="http://schemas.microsoft.com/office/drawing/2014/main" id="{AD2ACDF8-7F0D-4578-B2CC-B9CAC749F79C}"/>
                </a:ext>
              </a:extLst>
            </p:cNvPr>
            <p:cNvSpPr/>
            <p:nvPr/>
          </p:nvSpPr>
          <p:spPr>
            <a:xfrm>
              <a:off x="3301388" y="1453106"/>
              <a:ext cx="912008" cy="912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17" name="TextBox 116">
              <a:extLst>
                <a:ext uri="{FF2B5EF4-FFF2-40B4-BE49-F238E27FC236}">
                  <a16:creationId xmlns:a16="http://schemas.microsoft.com/office/drawing/2014/main" id="{7D8A9488-AEF2-4641-B471-825D1BED21F8}"/>
                </a:ext>
              </a:extLst>
            </p:cNvPr>
            <p:cNvSpPr txBox="1"/>
            <p:nvPr/>
          </p:nvSpPr>
          <p:spPr>
            <a:xfrm>
              <a:off x="3504834" y="1551822"/>
              <a:ext cx="505115" cy="717930"/>
            </a:xfrm>
            <a:prstGeom prst="rect">
              <a:avLst/>
            </a:prstGeom>
            <a:noFill/>
          </p:spPr>
          <p:txBody>
            <a:bodyPr wrap="none" rtlCol="0" anchor="ctr">
              <a:spAutoFit/>
            </a:bodyPr>
            <a:lstStyle/>
            <a:p>
              <a:pPr algn="ctr"/>
              <a:r>
                <a:rPr lang="en-US" sz="4955" b="1" dirty="0">
                  <a:solidFill>
                    <a:schemeClr val="bg1"/>
                  </a:solidFill>
                  <a:cs typeface="Poppins" pitchFamily="2" charset="77"/>
                </a:rPr>
                <a:t>D</a:t>
              </a:r>
            </a:p>
          </p:txBody>
        </p:sp>
        <p:sp>
          <p:nvSpPr>
            <p:cNvPr id="118" name="Oval 117">
              <a:extLst>
                <a:ext uri="{FF2B5EF4-FFF2-40B4-BE49-F238E27FC236}">
                  <a16:creationId xmlns:a16="http://schemas.microsoft.com/office/drawing/2014/main" id="{8A9C65FD-2DE1-477D-ABAE-B718A176763B}"/>
                </a:ext>
              </a:extLst>
            </p:cNvPr>
            <p:cNvSpPr/>
            <p:nvPr/>
          </p:nvSpPr>
          <p:spPr>
            <a:xfrm>
              <a:off x="4763696" y="1453106"/>
              <a:ext cx="912008" cy="9120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19" name="TextBox 118">
              <a:extLst>
                <a:ext uri="{FF2B5EF4-FFF2-40B4-BE49-F238E27FC236}">
                  <a16:creationId xmlns:a16="http://schemas.microsoft.com/office/drawing/2014/main" id="{08973270-E776-4334-AD39-303F4ADC45CB}"/>
                </a:ext>
              </a:extLst>
            </p:cNvPr>
            <p:cNvSpPr txBox="1"/>
            <p:nvPr/>
          </p:nvSpPr>
          <p:spPr>
            <a:xfrm>
              <a:off x="4971182" y="1551822"/>
              <a:ext cx="497037" cy="717930"/>
            </a:xfrm>
            <a:prstGeom prst="rect">
              <a:avLst/>
            </a:prstGeom>
            <a:noFill/>
          </p:spPr>
          <p:txBody>
            <a:bodyPr wrap="none" rtlCol="0" anchor="ctr">
              <a:spAutoFit/>
            </a:bodyPr>
            <a:lstStyle/>
            <a:p>
              <a:pPr algn="ctr"/>
              <a:r>
                <a:rPr lang="en-US" sz="4955" b="1" dirty="0">
                  <a:solidFill>
                    <a:schemeClr val="bg1"/>
                  </a:solidFill>
                  <a:cs typeface="Poppins" pitchFamily="2" charset="77"/>
                </a:rPr>
                <a:t>K</a:t>
              </a:r>
            </a:p>
          </p:txBody>
        </p:sp>
        <p:sp>
          <p:nvSpPr>
            <p:cNvPr id="120" name="Oval 119">
              <a:extLst>
                <a:ext uri="{FF2B5EF4-FFF2-40B4-BE49-F238E27FC236}">
                  <a16:creationId xmlns:a16="http://schemas.microsoft.com/office/drawing/2014/main" id="{883B2E25-E21C-46CC-BF08-B4EF78CD1D9F}"/>
                </a:ext>
              </a:extLst>
            </p:cNvPr>
            <p:cNvSpPr/>
            <p:nvPr/>
          </p:nvSpPr>
          <p:spPr>
            <a:xfrm>
              <a:off x="6226004" y="1453106"/>
              <a:ext cx="912008" cy="9120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21" name="TextBox 120">
              <a:extLst>
                <a:ext uri="{FF2B5EF4-FFF2-40B4-BE49-F238E27FC236}">
                  <a16:creationId xmlns:a16="http://schemas.microsoft.com/office/drawing/2014/main" id="{84992A33-07F8-4510-ACA5-147680DFC652}"/>
                </a:ext>
              </a:extLst>
            </p:cNvPr>
            <p:cNvSpPr txBox="1"/>
            <p:nvPr/>
          </p:nvSpPr>
          <p:spPr>
            <a:xfrm>
              <a:off x="6431471" y="1551822"/>
              <a:ext cx="501075" cy="717930"/>
            </a:xfrm>
            <a:prstGeom prst="rect">
              <a:avLst/>
            </a:prstGeom>
            <a:noFill/>
          </p:spPr>
          <p:txBody>
            <a:bodyPr wrap="none" rtlCol="0" anchor="ctr">
              <a:spAutoFit/>
            </a:bodyPr>
            <a:lstStyle/>
            <a:p>
              <a:pPr algn="ctr"/>
              <a:r>
                <a:rPr lang="en-US" sz="4955" b="1" dirty="0">
                  <a:solidFill>
                    <a:schemeClr val="bg1"/>
                  </a:solidFill>
                  <a:cs typeface="Poppins" pitchFamily="2" charset="77"/>
                </a:rPr>
                <a:t>A</a:t>
              </a:r>
            </a:p>
          </p:txBody>
        </p:sp>
        <p:sp>
          <p:nvSpPr>
            <p:cNvPr id="122" name="Oval 121">
              <a:extLst>
                <a:ext uri="{FF2B5EF4-FFF2-40B4-BE49-F238E27FC236}">
                  <a16:creationId xmlns:a16="http://schemas.microsoft.com/office/drawing/2014/main" id="{4F421A12-D8EE-4A78-8AA9-2482EE4B56AC}"/>
                </a:ext>
              </a:extLst>
            </p:cNvPr>
            <p:cNvSpPr/>
            <p:nvPr/>
          </p:nvSpPr>
          <p:spPr>
            <a:xfrm>
              <a:off x="7688313" y="1453106"/>
              <a:ext cx="912008" cy="91200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23" name="TextBox 122">
              <a:extLst>
                <a:ext uri="{FF2B5EF4-FFF2-40B4-BE49-F238E27FC236}">
                  <a16:creationId xmlns:a16="http://schemas.microsoft.com/office/drawing/2014/main" id="{3674E9A4-99C6-442D-80DD-1E62A4DE4375}"/>
                </a:ext>
              </a:extLst>
            </p:cNvPr>
            <p:cNvSpPr txBox="1"/>
            <p:nvPr/>
          </p:nvSpPr>
          <p:spPr>
            <a:xfrm>
              <a:off x="7893106" y="1551822"/>
              <a:ext cx="502422" cy="717930"/>
            </a:xfrm>
            <a:prstGeom prst="rect">
              <a:avLst/>
            </a:prstGeom>
            <a:noFill/>
          </p:spPr>
          <p:txBody>
            <a:bodyPr wrap="none" rtlCol="0" anchor="ctr">
              <a:spAutoFit/>
            </a:bodyPr>
            <a:lstStyle/>
            <a:p>
              <a:pPr algn="ctr"/>
              <a:r>
                <a:rPr lang="en-US" sz="4955" b="1" dirty="0">
                  <a:solidFill>
                    <a:schemeClr val="bg1"/>
                  </a:solidFill>
                  <a:cs typeface="Poppins" pitchFamily="2" charset="77"/>
                </a:rPr>
                <a:t>R</a:t>
              </a:r>
            </a:p>
          </p:txBody>
        </p:sp>
        <p:sp>
          <p:nvSpPr>
            <p:cNvPr id="124" name="TextBox 123">
              <a:extLst>
                <a:ext uri="{FF2B5EF4-FFF2-40B4-BE49-F238E27FC236}">
                  <a16:creationId xmlns:a16="http://schemas.microsoft.com/office/drawing/2014/main" id="{1E682005-4E3E-49E8-8B77-F799C2BFD777}"/>
                </a:ext>
              </a:extLst>
            </p:cNvPr>
            <p:cNvSpPr txBox="1"/>
            <p:nvPr/>
          </p:nvSpPr>
          <p:spPr>
            <a:xfrm>
              <a:off x="1850012" y="2564787"/>
              <a:ext cx="890144" cy="226063"/>
            </a:xfrm>
            <a:prstGeom prst="rect">
              <a:avLst/>
            </a:prstGeom>
            <a:noFill/>
          </p:spPr>
          <p:txBody>
            <a:bodyPr wrap="none" rtlCol="0" anchor="ctr">
              <a:spAutoFit/>
            </a:bodyPr>
            <a:lstStyle/>
            <a:p>
              <a:pPr algn="ctr"/>
              <a:r>
                <a:rPr lang="en-US" sz="1149" b="1" dirty="0">
                  <a:solidFill>
                    <a:schemeClr val="tx2"/>
                  </a:solidFill>
                  <a:cs typeface="Poppins" pitchFamily="2" charset="77"/>
                </a:rPr>
                <a:t>AWARENESS</a:t>
              </a:r>
            </a:p>
          </p:txBody>
        </p:sp>
        <p:sp>
          <p:nvSpPr>
            <p:cNvPr id="125" name="TextBox 124">
              <a:extLst>
                <a:ext uri="{FF2B5EF4-FFF2-40B4-BE49-F238E27FC236}">
                  <a16:creationId xmlns:a16="http://schemas.microsoft.com/office/drawing/2014/main" id="{F76F2674-3788-49E9-8C3E-140D99627855}"/>
                </a:ext>
              </a:extLst>
            </p:cNvPr>
            <p:cNvSpPr txBox="1"/>
            <p:nvPr/>
          </p:nvSpPr>
          <p:spPr>
            <a:xfrm>
              <a:off x="3469832" y="2564787"/>
              <a:ext cx="575120" cy="226063"/>
            </a:xfrm>
            <a:prstGeom prst="rect">
              <a:avLst/>
            </a:prstGeom>
            <a:noFill/>
          </p:spPr>
          <p:txBody>
            <a:bodyPr wrap="none" rtlCol="0" anchor="ctr">
              <a:spAutoFit/>
            </a:bodyPr>
            <a:lstStyle/>
            <a:p>
              <a:pPr algn="ctr"/>
              <a:r>
                <a:rPr lang="en-US" sz="1149" b="1" dirty="0">
                  <a:solidFill>
                    <a:schemeClr val="tx2"/>
                  </a:solidFill>
                  <a:cs typeface="Poppins" pitchFamily="2" charset="77"/>
                </a:rPr>
                <a:t>DESIRE</a:t>
              </a:r>
            </a:p>
          </p:txBody>
        </p:sp>
        <p:sp>
          <p:nvSpPr>
            <p:cNvPr id="126" name="TextBox 125">
              <a:extLst>
                <a:ext uri="{FF2B5EF4-FFF2-40B4-BE49-F238E27FC236}">
                  <a16:creationId xmlns:a16="http://schemas.microsoft.com/office/drawing/2014/main" id="{50904EB0-A3B0-4F91-A800-64E68735A186}"/>
                </a:ext>
              </a:extLst>
            </p:cNvPr>
            <p:cNvSpPr txBox="1"/>
            <p:nvPr/>
          </p:nvSpPr>
          <p:spPr>
            <a:xfrm>
              <a:off x="4777321" y="2564787"/>
              <a:ext cx="884759" cy="226063"/>
            </a:xfrm>
            <a:prstGeom prst="rect">
              <a:avLst/>
            </a:prstGeom>
            <a:noFill/>
          </p:spPr>
          <p:txBody>
            <a:bodyPr wrap="none" rtlCol="0" anchor="ctr">
              <a:spAutoFit/>
            </a:bodyPr>
            <a:lstStyle/>
            <a:p>
              <a:pPr algn="ctr"/>
              <a:r>
                <a:rPr lang="en-US" sz="1149" b="1" dirty="0">
                  <a:solidFill>
                    <a:schemeClr val="tx2"/>
                  </a:solidFill>
                  <a:cs typeface="Poppins" pitchFamily="2" charset="77"/>
                </a:rPr>
                <a:t>KNOWLEDGE</a:t>
              </a:r>
            </a:p>
          </p:txBody>
        </p:sp>
        <p:sp>
          <p:nvSpPr>
            <p:cNvPr id="127" name="TextBox 126">
              <a:extLst>
                <a:ext uri="{FF2B5EF4-FFF2-40B4-BE49-F238E27FC236}">
                  <a16:creationId xmlns:a16="http://schemas.microsoft.com/office/drawing/2014/main" id="{15496C8F-DB50-4273-A60A-45DF3BAC9FF0}"/>
                </a:ext>
              </a:extLst>
            </p:cNvPr>
            <p:cNvSpPr txBox="1"/>
            <p:nvPr/>
          </p:nvSpPr>
          <p:spPr>
            <a:xfrm>
              <a:off x="6394450" y="2564787"/>
              <a:ext cx="575120" cy="226063"/>
            </a:xfrm>
            <a:prstGeom prst="rect">
              <a:avLst/>
            </a:prstGeom>
            <a:noFill/>
          </p:spPr>
          <p:txBody>
            <a:bodyPr wrap="none" rtlCol="0" anchor="ctr">
              <a:spAutoFit/>
            </a:bodyPr>
            <a:lstStyle/>
            <a:p>
              <a:pPr algn="ctr"/>
              <a:r>
                <a:rPr lang="en-US" sz="1149" b="1" dirty="0">
                  <a:solidFill>
                    <a:schemeClr val="tx2"/>
                  </a:solidFill>
                  <a:cs typeface="Poppins" pitchFamily="2" charset="77"/>
                </a:rPr>
                <a:t>ABILITY</a:t>
              </a:r>
            </a:p>
          </p:txBody>
        </p:sp>
        <p:sp>
          <p:nvSpPr>
            <p:cNvPr id="128" name="TextBox 127">
              <a:extLst>
                <a:ext uri="{FF2B5EF4-FFF2-40B4-BE49-F238E27FC236}">
                  <a16:creationId xmlns:a16="http://schemas.microsoft.com/office/drawing/2014/main" id="{6C471331-6E5D-4BB3-AC80-18F1496F246A}"/>
                </a:ext>
              </a:extLst>
            </p:cNvPr>
            <p:cNvSpPr txBox="1"/>
            <p:nvPr/>
          </p:nvSpPr>
          <p:spPr>
            <a:xfrm>
              <a:off x="7581449" y="2564787"/>
              <a:ext cx="1125739" cy="226063"/>
            </a:xfrm>
            <a:prstGeom prst="rect">
              <a:avLst/>
            </a:prstGeom>
            <a:noFill/>
          </p:spPr>
          <p:txBody>
            <a:bodyPr wrap="none" rtlCol="0" anchor="ctr">
              <a:spAutoFit/>
            </a:bodyPr>
            <a:lstStyle/>
            <a:p>
              <a:pPr algn="ctr"/>
              <a:r>
                <a:rPr lang="en-US" sz="1149" b="1" dirty="0">
                  <a:solidFill>
                    <a:schemeClr val="tx2"/>
                  </a:solidFill>
                  <a:cs typeface="Poppins" pitchFamily="2" charset="77"/>
                </a:rPr>
                <a:t>REINFORCEMENT</a:t>
              </a:r>
            </a:p>
          </p:txBody>
        </p:sp>
        <p:sp>
          <p:nvSpPr>
            <p:cNvPr id="129" name="Right Arrow 25">
              <a:extLst>
                <a:ext uri="{FF2B5EF4-FFF2-40B4-BE49-F238E27FC236}">
                  <a16:creationId xmlns:a16="http://schemas.microsoft.com/office/drawing/2014/main" id="{3C41F419-8881-4089-9D95-D4824C4A96A3}"/>
                </a:ext>
              </a:extLst>
            </p:cNvPr>
            <p:cNvSpPr/>
            <p:nvPr/>
          </p:nvSpPr>
          <p:spPr>
            <a:xfrm>
              <a:off x="7238501" y="1024250"/>
              <a:ext cx="1811632" cy="370687"/>
            </a:xfrm>
            <a:prstGeom prst="rightArrow">
              <a:avLst>
                <a:gd name="adj1" fmla="val 50000"/>
                <a:gd name="adj2" fmla="val 628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30" name="Right Arrow 24">
              <a:extLst>
                <a:ext uri="{FF2B5EF4-FFF2-40B4-BE49-F238E27FC236}">
                  <a16:creationId xmlns:a16="http://schemas.microsoft.com/office/drawing/2014/main" id="{96FBC62C-B19D-457F-AE32-84EC716E1DCC}"/>
                </a:ext>
              </a:extLst>
            </p:cNvPr>
            <p:cNvSpPr/>
            <p:nvPr/>
          </p:nvSpPr>
          <p:spPr>
            <a:xfrm>
              <a:off x="5776192" y="1024250"/>
              <a:ext cx="1811632" cy="370687"/>
            </a:xfrm>
            <a:prstGeom prst="rightArrow">
              <a:avLst>
                <a:gd name="adj1" fmla="val 50000"/>
                <a:gd name="adj2" fmla="val 62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31" name="Right Arrow 23">
              <a:extLst>
                <a:ext uri="{FF2B5EF4-FFF2-40B4-BE49-F238E27FC236}">
                  <a16:creationId xmlns:a16="http://schemas.microsoft.com/office/drawing/2014/main" id="{2E89C5CC-08EB-4562-A1EF-C8770CC823F9}"/>
                </a:ext>
              </a:extLst>
            </p:cNvPr>
            <p:cNvSpPr/>
            <p:nvPr/>
          </p:nvSpPr>
          <p:spPr>
            <a:xfrm>
              <a:off x="4313884" y="1024250"/>
              <a:ext cx="1811632" cy="370687"/>
            </a:xfrm>
            <a:prstGeom prst="rightArrow">
              <a:avLst>
                <a:gd name="adj1" fmla="val 50000"/>
                <a:gd name="adj2" fmla="val 628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32" name="Right Arrow 22">
              <a:extLst>
                <a:ext uri="{FF2B5EF4-FFF2-40B4-BE49-F238E27FC236}">
                  <a16:creationId xmlns:a16="http://schemas.microsoft.com/office/drawing/2014/main" id="{DE72F637-D8DB-4D84-B250-603A0FB3F034}"/>
                </a:ext>
              </a:extLst>
            </p:cNvPr>
            <p:cNvSpPr/>
            <p:nvPr/>
          </p:nvSpPr>
          <p:spPr>
            <a:xfrm>
              <a:off x="2851576" y="1024250"/>
              <a:ext cx="1811632" cy="370687"/>
            </a:xfrm>
            <a:prstGeom prst="rightArrow">
              <a:avLst>
                <a:gd name="adj1" fmla="val 50000"/>
                <a:gd name="adj2" fmla="val 62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33" name="Right Arrow 21">
              <a:extLst>
                <a:ext uri="{FF2B5EF4-FFF2-40B4-BE49-F238E27FC236}">
                  <a16:creationId xmlns:a16="http://schemas.microsoft.com/office/drawing/2014/main" id="{8D885B73-5648-4D94-9721-DDCAB9E67786}"/>
                </a:ext>
              </a:extLst>
            </p:cNvPr>
            <p:cNvSpPr/>
            <p:nvPr/>
          </p:nvSpPr>
          <p:spPr>
            <a:xfrm>
              <a:off x="1389267" y="1024250"/>
              <a:ext cx="1811632" cy="370687"/>
            </a:xfrm>
            <a:prstGeom prst="rightArrow">
              <a:avLst>
                <a:gd name="adj1" fmla="val 50000"/>
                <a:gd name="adj2" fmla="val 628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34" name="TextBox 133">
              <a:extLst>
                <a:ext uri="{FF2B5EF4-FFF2-40B4-BE49-F238E27FC236}">
                  <a16:creationId xmlns:a16="http://schemas.microsoft.com/office/drawing/2014/main" id="{B42AAADC-42BF-4B79-9BBE-03DFC3AEDA46}"/>
                </a:ext>
              </a:extLst>
            </p:cNvPr>
            <p:cNvSpPr txBox="1"/>
            <p:nvPr/>
          </p:nvSpPr>
          <p:spPr>
            <a:xfrm>
              <a:off x="1747021" y="1115112"/>
              <a:ext cx="1096120" cy="188961"/>
            </a:xfrm>
            <a:prstGeom prst="rect">
              <a:avLst/>
            </a:prstGeom>
            <a:noFill/>
          </p:spPr>
          <p:txBody>
            <a:bodyPr wrap="none" rtlCol="0" anchor="ctr">
              <a:spAutoFit/>
            </a:bodyPr>
            <a:lstStyle/>
            <a:p>
              <a:pPr algn="ctr"/>
              <a:r>
                <a:rPr lang="en-US" sz="862" b="1" dirty="0">
                  <a:solidFill>
                    <a:schemeClr val="bg1"/>
                  </a:solidFill>
                  <a:cs typeface="Poppins" pitchFamily="2" charset="77"/>
                </a:rPr>
                <a:t>PRE-CONTEMPLATION</a:t>
              </a:r>
            </a:p>
          </p:txBody>
        </p:sp>
        <p:sp>
          <p:nvSpPr>
            <p:cNvPr id="135" name="TextBox 134">
              <a:extLst>
                <a:ext uri="{FF2B5EF4-FFF2-40B4-BE49-F238E27FC236}">
                  <a16:creationId xmlns:a16="http://schemas.microsoft.com/office/drawing/2014/main" id="{1EF9E2AF-4791-4FA5-9DB7-EB6067013067}"/>
                </a:ext>
              </a:extLst>
            </p:cNvPr>
            <p:cNvSpPr txBox="1"/>
            <p:nvPr/>
          </p:nvSpPr>
          <p:spPr>
            <a:xfrm>
              <a:off x="3318378" y="1115112"/>
              <a:ext cx="878027" cy="188961"/>
            </a:xfrm>
            <a:prstGeom prst="rect">
              <a:avLst/>
            </a:prstGeom>
            <a:noFill/>
          </p:spPr>
          <p:txBody>
            <a:bodyPr wrap="none" rtlCol="0" anchor="ctr">
              <a:spAutoFit/>
            </a:bodyPr>
            <a:lstStyle/>
            <a:p>
              <a:pPr algn="ctr"/>
              <a:r>
                <a:rPr lang="en-US" sz="862" b="1" dirty="0">
                  <a:solidFill>
                    <a:schemeClr val="bg1"/>
                  </a:solidFill>
                  <a:cs typeface="Poppins" pitchFamily="2" charset="77"/>
                </a:rPr>
                <a:t>CONTEMPLATION</a:t>
              </a:r>
            </a:p>
          </p:txBody>
        </p:sp>
        <p:sp>
          <p:nvSpPr>
            <p:cNvPr id="136" name="TextBox 135">
              <a:extLst>
                <a:ext uri="{FF2B5EF4-FFF2-40B4-BE49-F238E27FC236}">
                  <a16:creationId xmlns:a16="http://schemas.microsoft.com/office/drawing/2014/main" id="{640100E9-D242-465E-880B-3E0DD793832C}"/>
                </a:ext>
              </a:extLst>
            </p:cNvPr>
            <p:cNvSpPr txBox="1"/>
            <p:nvPr/>
          </p:nvSpPr>
          <p:spPr>
            <a:xfrm>
              <a:off x="4837902" y="1115112"/>
              <a:ext cx="763595" cy="188961"/>
            </a:xfrm>
            <a:prstGeom prst="rect">
              <a:avLst/>
            </a:prstGeom>
            <a:noFill/>
          </p:spPr>
          <p:txBody>
            <a:bodyPr wrap="none" rtlCol="0" anchor="ctr">
              <a:spAutoFit/>
            </a:bodyPr>
            <a:lstStyle/>
            <a:p>
              <a:pPr algn="ctr"/>
              <a:r>
                <a:rPr lang="en-US" sz="862" b="1" dirty="0">
                  <a:solidFill>
                    <a:schemeClr val="bg1"/>
                  </a:solidFill>
                  <a:cs typeface="Poppins" pitchFamily="2" charset="77"/>
                </a:rPr>
                <a:t>PREPARATION</a:t>
              </a:r>
            </a:p>
          </p:txBody>
        </p:sp>
        <p:sp>
          <p:nvSpPr>
            <p:cNvPr id="137" name="TextBox 136">
              <a:extLst>
                <a:ext uri="{FF2B5EF4-FFF2-40B4-BE49-F238E27FC236}">
                  <a16:creationId xmlns:a16="http://schemas.microsoft.com/office/drawing/2014/main" id="{8FD08658-300D-4FA6-93E1-495790F26F03}"/>
                </a:ext>
              </a:extLst>
            </p:cNvPr>
            <p:cNvSpPr txBox="1"/>
            <p:nvPr/>
          </p:nvSpPr>
          <p:spPr>
            <a:xfrm>
              <a:off x="6447627" y="1115112"/>
              <a:ext cx="468765" cy="188961"/>
            </a:xfrm>
            <a:prstGeom prst="rect">
              <a:avLst/>
            </a:prstGeom>
            <a:noFill/>
          </p:spPr>
          <p:txBody>
            <a:bodyPr wrap="none" rtlCol="0" anchor="ctr">
              <a:spAutoFit/>
            </a:bodyPr>
            <a:lstStyle/>
            <a:p>
              <a:pPr algn="ctr"/>
              <a:r>
                <a:rPr lang="en-US" sz="862" b="1" dirty="0">
                  <a:solidFill>
                    <a:schemeClr val="bg1"/>
                  </a:solidFill>
                  <a:cs typeface="Poppins" pitchFamily="2" charset="77"/>
                </a:rPr>
                <a:t>ACTION</a:t>
              </a:r>
            </a:p>
          </p:txBody>
        </p:sp>
        <p:sp>
          <p:nvSpPr>
            <p:cNvPr id="138" name="TextBox 137">
              <a:extLst>
                <a:ext uri="{FF2B5EF4-FFF2-40B4-BE49-F238E27FC236}">
                  <a16:creationId xmlns:a16="http://schemas.microsoft.com/office/drawing/2014/main" id="{5AFF5A66-F6F4-423A-9121-F7E3F8512BF7}"/>
                </a:ext>
              </a:extLst>
            </p:cNvPr>
            <p:cNvSpPr txBox="1"/>
            <p:nvPr/>
          </p:nvSpPr>
          <p:spPr>
            <a:xfrm>
              <a:off x="7753770" y="1115112"/>
              <a:ext cx="781097" cy="188961"/>
            </a:xfrm>
            <a:prstGeom prst="rect">
              <a:avLst/>
            </a:prstGeom>
            <a:noFill/>
          </p:spPr>
          <p:txBody>
            <a:bodyPr wrap="none" rtlCol="0" anchor="ctr">
              <a:spAutoFit/>
            </a:bodyPr>
            <a:lstStyle/>
            <a:p>
              <a:pPr algn="ctr"/>
              <a:r>
                <a:rPr lang="en-US" sz="862" b="1" dirty="0">
                  <a:solidFill>
                    <a:schemeClr val="bg1"/>
                  </a:solidFill>
                  <a:cs typeface="Poppins" pitchFamily="2" charset="77"/>
                </a:rPr>
                <a:t>MAINTENANCE</a:t>
              </a:r>
            </a:p>
          </p:txBody>
        </p:sp>
        <p:sp>
          <p:nvSpPr>
            <p:cNvPr id="139" name="Subtitle 2">
              <a:extLst>
                <a:ext uri="{FF2B5EF4-FFF2-40B4-BE49-F238E27FC236}">
                  <a16:creationId xmlns:a16="http://schemas.microsoft.com/office/drawing/2014/main" id="{AC260DC9-8035-4C8A-BAD1-4EAC49E2CA5E}"/>
                </a:ext>
              </a:extLst>
            </p:cNvPr>
            <p:cNvSpPr txBox="1">
              <a:spLocks/>
            </p:cNvSpPr>
            <p:nvPr/>
          </p:nvSpPr>
          <p:spPr>
            <a:xfrm>
              <a:off x="1634201" y="2832007"/>
              <a:ext cx="1321765" cy="1132041"/>
            </a:xfrm>
            <a:prstGeom prst="rect">
              <a:avLst/>
            </a:prstGeom>
          </p:spPr>
          <p:txBody>
            <a:bodyPr vert="horz" wrap="square" lIns="32832" tIns="16416" rIns="32832" bIns="16416" rtlCol="0">
              <a:spAutoFit/>
            </a:bodyPr>
            <a:lstStyle>
              <a:defPPr>
                <a:defRPr lang="en-US"/>
              </a:defPPr>
              <a:lvl1pPr indent="0" algn="ctr" defTabSz="1087636">
                <a:lnSpc>
                  <a:spcPts val="1257"/>
                </a:lnSpc>
                <a:spcBef>
                  <a:spcPct val="20000"/>
                </a:spcBef>
                <a:buFont typeface="Arial"/>
                <a:buNone/>
                <a:defRPr sz="862">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dirty="0"/>
                <a:t>Stakeholders need to be aware of why the change is happening and why the change is necessary. Without a complete understanding, participants will be unmotivated. This makes the change less likely to succeed.</a:t>
              </a:r>
            </a:p>
          </p:txBody>
        </p:sp>
        <p:sp>
          <p:nvSpPr>
            <p:cNvPr id="140" name="Subtitle 2">
              <a:extLst>
                <a:ext uri="{FF2B5EF4-FFF2-40B4-BE49-F238E27FC236}">
                  <a16:creationId xmlns:a16="http://schemas.microsoft.com/office/drawing/2014/main" id="{42359FA0-7847-4EE2-A4A4-18E8650284FD}"/>
                </a:ext>
              </a:extLst>
            </p:cNvPr>
            <p:cNvSpPr txBox="1">
              <a:spLocks/>
            </p:cNvSpPr>
            <p:nvPr/>
          </p:nvSpPr>
          <p:spPr>
            <a:xfrm>
              <a:off x="3096509" y="2832007"/>
              <a:ext cx="1321765" cy="992031"/>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US" sz="862" dirty="0">
                  <a:solidFill>
                    <a:schemeClr val="tx1"/>
                  </a:solidFill>
                  <a:latin typeface="+mn-lt"/>
                  <a:ea typeface="Lato Light" panose="020F0502020204030203" pitchFamily="34" charset="0"/>
                  <a:cs typeface="Mukta ExtraLight" panose="020B0000000000000000" pitchFamily="34" charset="77"/>
                </a:rPr>
                <a:t>An understanding that change is needed and the motivation to go over into action is essential for change to occur. When people really want to see positive change, they will put in the effort to make it happen.</a:t>
              </a:r>
            </a:p>
          </p:txBody>
        </p:sp>
        <p:sp>
          <p:nvSpPr>
            <p:cNvPr id="141" name="Subtitle 2">
              <a:extLst>
                <a:ext uri="{FF2B5EF4-FFF2-40B4-BE49-F238E27FC236}">
                  <a16:creationId xmlns:a16="http://schemas.microsoft.com/office/drawing/2014/main" id="{794BB09D-094D-400D-B77F-2EFC3D482670}"/>
                </a:ext>
              </a:extLst>
            </p:cNvPr>
            <p:cNvSpPr txBox="1">
              <a:spLocks/>
            </p:cNvSpPr>
            <p:nvPr/>
          </p:nvSpPr>
          <p:spPr>
            <a:xfrm>
              <a:off x="4558818" y="2832007"/>
              <a:ext cx="1321765" cy="852020"/>
            </a:xfrm>
            <a:prstGeom prst="rect">
              <a:avLst/>
            </a:prstGeom>
          </p:spPr>
          <p:txBody>
            <a:bodyPr vert="horz" wrap="square" lIns="32832" tIns="16416" rIns="32832" bIns="16416" rtlCol="0">
              <a:spAutoFit/>
            </a:bodyPr>
            <a:lstStyle>
              <a:defPPr>
                <a:defRPr lang="en-US"/>
              </a:defPPr>
              <a:lvl1pPr indent="0" algn="ctr" defTabSz="1087636">
                <a:lnSpc>
                  <a:spcPts val="1257"/>
                </a:lnSpc>
                <a:spcBef>
                  <a:spcPct val="20000"/>
                </a:spcBef>
                <a:buFont typeface="Arial"/>
                <a:buNone/>
                <a:defRPr sz="862">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All stakeholders must be fully equipped with knowledge and mental stimulation to be able to reason and ultimately create the change required to achieve a specific outcome.</a:t>
              </a:r>
            </a:p>
          </p:txBody>
        </p:sp>
        <p:sp>
          <p:nvSpPr>
            <p:cNvPr id="142" name="Subtitle 2">
              <a:extLst>
                <a:ext uri="{FF2B5EF4-FFF2-40B4-BE49-F238E27FC236}">
                  <a16:creationId xmlns:a16="http://schemas.microsoft.com/office/drawing/2014/main" id="{0FA7758D-70F9-40E0-AD06-52A70BEE885B}"/>
                </a:ext>
              </a:extLst>
            </p:cNvPr>
            <p:cNvSpPr txBox="1">
              <a:spLocks/>
            </p:cNvSpPr>
            <p:nvPr/>
          </p:nvSpPr>
          <p:spPr>
            <a:xfrm>
              <a:off x="6021127" y="2832007"/>
              <a:ext cx="1321765" cy="1132041"/>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US" sz="862" dirty="0">
                  <a:solidFill>
                    <a:schemeClr val="tx1"/>
                  </a:solidFill>
                  <a:latin typeface="+mn-lt"/>
                  <a:ea typeface="Lato Light" panose="020F0502020204030203" pitchFamily="34" charset="0"/>
                  <a:cs typeface="Mukta ExtraLight" panose="020B0000000000000000" pitchFamily="34" charset="77"/>
                </a:rPr>
                <a:t>Knowing how to do something doesn’t necessarily mean that you can do it in practice. Stakeholders have to obtain the necessary and relevant skills and extensive knowledge in order to execute the project effectively.</a:t>
              </a:r>
            </a:p>
          </p:txBody>
        </p:sp>
        <p:sp>
          <p:nvSpPr>
            <p:cNvPr id="143" name="Subtitle 2">
              <a:extLst>
                <a:ext uri="{FF2B5EF4-FFF2-40B4-BE49-F238E27FC236}">
                  <a16:creationId xmlns:a16="http://schemas.microsoft.com/office/drawing/2014/main" id="{6A0B61B0-DC3B-4CD5-B483-B0BC81B8382D}"/>
                </a:ext>
              </a:extLst>
            </p:cNvPr>
            <p:cNvSpPr txBox="1">
              <a:spLocks/>
            </p:cNvSpPr>
            <p:nvPr/>
          </p:nvSpPr>
          <p:spPr>
            <a:xfrm>
              <a:off x="7483435" y="2832006"/>
              <a:ext cx="1321765" cy="852020"/>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US" sz="862" dirty="0">
                  <a:solidFill>
                    <a:schemeClr val="tx1"/>
                  </a:solidFill>
                  <a:latin typeface="+mn-lt"/>
                  <a:ea typeface="Lato Light" panose="020F0502020204030203" pitchFamily="34" charset="0"/>
                  <a:cs typeface="Mukta ExtraLight" panose="020B0000000000000000" pitchFamily="34" charset="77"/>
                </a:rPr>
                <a:t>The outcome achieved should be maintained efficiently. You should also be on the lookout for areas where the new process isn’t serving you or is demotivating your staff.</a:t>
              </a:r>
            </a:p>
          </p:txBody>
        </p:sp>
        <p:sp>
          <p:nvSpPr>
            <p:cNvPr id="144" name="Left Arrow 40">
              <a:extLst>
                <a:ext uri="{FF2B5EF4-FFF2-40B4-BE49-F238E27FC236}">
                  <a16:creationId xmlns:a16="http://schemas.microsoft.com/office/drawing/2014/main" id="{0B42EFDA-777E-4206-AFEE-0A5F5205B6B2}"/>
                </a:ext>
              </a:extLst>
            </p:cNvPr>
            <p:cNvSpPr/>
            <p:nvPr/>
          </p:nvSpPr>
          <p:spPr>
            <a:xfrm>
              <a:off x="1389267" y="4079786"/>
              <a:ext cx="4534866" cy="499025"/>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45" name="Right Arrow 41">
              <a:extLst>
                <a:ext uri="{FF2B5EF4-FFF2-40B4-BE49-F238E27FC236}">
                  <a16:creationId xmlns:a16="http://schemas.microsoft.com/office/drawing/2014/main" id="{B10D8818-D6DA-4C59-AD5D-868A7DE731D8}"/>
                </a:ext>
              </a:extLst>
            </p:cNvPr>
            <p:cNvSpPr/>
            <p:nvPr/>
          </p:nvSpPr>
          <p:spPr>
            <a:xfrm>
              <a:off x="6021127" y="4079786"/>
              <a:ext cx="3029006" cy="499025"/>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46" name="TextBox 145">
              <a:extLst>
                <a:ext uri="{FF2B5EF4-FFF2-40B4-BE49-F238E27FC236}">
                  <a16:creationId xmlns:a16="http://schemas.microsoft.com/office/drawing/2014/main" id="{4D3CB3BC-44E6-423B-9B89-782421372064}"/>
                </a:ext>
              </a:extLst>
            </p:cNvPr>
            <p:cNvSpPr txBox="1"/>
            <p:nvPr/>
          </p:nvSpPr>
          <p:spPr>
            <a:xfrm>
              <a:off x="3161818" y="4234819"/>
              <a:ext cx="989766" cy="188961"/>
            </a:xfrm>
            <a:prstGeom prst="rect">
              <a:avLst/>
            </a:prstGeom>
            <a:noFill/>
          </p:spPr>
          <p:txBody>
            <a:bodyPr wrap="none" rtlCol="0" anchor="ctr">
              <a:spAutoFit/>
            </a:bodyPr>
            <a:lstStyle/>
            <a:p>
              <a:pPr algn="ctr"/>
              <a:r>
                <a:rPr lang="en-US" sz="862" b="1" dirty="0">
                  <a:solidFill>
                    <a:schemeClr val="bg1"/>
                  </a:solidFill>
                  <a:cs typeface="Poppins" pitchFamily="2" charset="77"/>
                </a:rPr>
                <a:t>ENABLEMENT ZONE</a:t>
              </a:r>
            </a:p>
          </p:txBody>
        </p:sp>
        <p:sp>
          <p:nvSpPr>
            <p:cNvPr id="147" name="TextBox 146">
              <a:extLst>
                <a:ext uri="{FF2B5EF4-FFF2-40B4-BE49-F238E27FC236}">
                  <a16:creationId xmlns:a16="http://schemas.microsoft.com/office/drawing/2014/main" id="{7020480A-6748-4949-95C1-0A5E9EBDE7DA}"/>
                </a:ext>
              </a:extLst>
            </p:cNvPr>
            <p:cNvSpPr txBox="1"/>
            <p:nvPr/>
          </p:nvSpPr>
          <p:spPr>
            <a:xfrm>
              <a:off x="7037381" y="4234819"/>
              <a:ext cx="996498" cy="188961"/>
            </a:xfrm>
            <a:prstGeom prst="rect">
              <a:avLst/>
            </a:prstGeom>
            <a:noFill/>
          </p:spPr>
          <p:txBody>
            <a:bodyPr wrap="none" rtlCol="0" anchor="ctr">
              <a:spAutoFit/>
            </a:bodyPr>
            <a:lstStyle/>
            <a:p>
              <a:pPr algn="ctr"/>
              <a:r>
                <a:rPr lang="en-US" sz="862" b="1" dirty="0">
                  <a:solidFill>
                    <a:schemeClr val="bg1"/>
                  </a:solidFill>
                  <a:cs typeface="Poppins" pitchFamily="2" charset="77"/>
                </a:rPr>
                <a:t>ENGAGEMENT ZONE</a:t>
              </a:r>
            </a:p>
          </p:txBody>
        </p:sp>
      </p:grpSp>
    </p:spTree>
    <p:extLst>
      <p:ext uri="{BB962C8B-B14F-4D97-AF65-F5344CB8AC3E}">
        <p14:creationId xmlns:p14="http://schemas.microsoft.com/office/powerpoint/2010/main" val="104002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1A3F48-DF40-43C3-883F-5822551D390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F305E93-56A6-4169-9DA6-1E1441EC8D7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F0F2B0-34E7-4C7C-B33D-F7C3CB7AC722}"/>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4FFB0B81-7DD1-41D8-A7AD-89C0467D924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F3542A8-AD24-4866-BEAC-2B704C53A12A}"/>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5F1F6EA3-F583-4467-A9DB-A38E0B66AE8A}"/>
              </a:ext>
            </a:extLst>
          </p:cNvPr>
          <p:cNvSpPr/>
          <p:nvPr/>
        </p:nvSpPr>
        <p:spPr>
          <a:xfrm>
            <a:off x="4649052" y="5375627"/>
            <a:ext cx="5199798" cy="76661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8" name="Rectangle 7">
            <a:extLst>
              <a:ext uri="{FF2B5EF4-FFF2-40B4-BE49-F238E27FC236}">
                <a16:creationId xmlns:a16="http://schemas.microsoft.com/office/drawing/2014/main" id="{5CA209E0-A62D-4464-A0D1-815D15A25C76}"/>
              </a:ext>
            </a:extLst>
          </p:cNvPr>
          <p:cNvSpPr/>
          <p:nvPr/>
        </p:nvSpPr>
        <p:spPr>
          <a:xfrm>
            <a:off x="4649052" y="4476348"/>
            <a:ext cx="5199798" cy="7666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9" name="Rectangle 8">
            <a:extLst>
              <a:ext uri="{FF2B5EF4-FFF2-40B4-BE49-F238E27FC236}">
                <a16:creationId xmlns:a16="http://schemas.microsoft.com/office/drawing/2014/main" id="{7D1F4232-DE7D-4EAF-9B4C-4D7704B40E67}"/>
              </a:ext>
            </a:extLst>
          </p:cNvPr>
          <p:cNvSpPr/>
          <p:nvPr/>
        </p:nvSpPr>
        <p:spPr>
          <a:xfrm>
            <a:off x="4649052" y="3577071"/>
            <a:ext cx="5199798" cy="7666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0" name="Rectangle 9">
            <a:extLst>
              <a:ext uri="{FF2B5EF4-FFF2-40B4-BE49-F238E27FC236}">
                <a16:creationId xmlns:a16="http://schemas.microsoft.com/office/drawing/2014/main" id="{F162577E-29BF-45C9-B950-D41C88E24208}"/>
              </a:ext>
            </a:extLst>
          </p:cNvPr>
          <p:cNvSpPr/>
          <p:nvPr/>
        </p:nvSpPr>
        <p:spPr>
          <a:xfrm>
            <a:off x="4649052" y="2677792"/>
            <a:ext cx="5199798" cy="7666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1" name="Rectangle 10">
            <a:extLst>
              <a:ext uri="{FF2B5EF4-FFF2-40B4-BE49-F238E27FC236}">
                <a16:creationId xmlns:a16="http://schemas.microsoft.com/office/drawing/2014/main" id="{F317CE40-7A2C-4474-9519-5902FF220A49}"/>
              </a:ext>
            </a:extLst>
          </p:cNvPr>
          <p:cNvSpPr/>
          <p:nvPr/>
        </p:nvSpPr>
        <p:spPr>
          <a:xfrm>
            <a:off x="4649052" y="1778514"/>
            <a:ext cx="5199798" cy="7666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2" name="Pentagon 1">
            <a:extLst>
              <a:ext uri="{FF2B5EF4-FFF2-40B4-BE49-F238E27FC236}">
                <a16:creationId xmlns:a16="http://schemas.microsoft.com/office/drawing/2014/main" id="{4652A5E3-4446-48DB-8484-DFA83F9D0727}"/>
              </a:ext>
            </a:extLst>
          </p:cNvPr>
          <p:cNvSpPr/>
          <p:nvPr/>
        </p:nvSpPr>
        <p:spPr>
          <a:xfrm>
            <a:off x="2675699" y="1778515"/>
            <a:ext cx="2463706" cy="76661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3" name="Pentagon 2">
            <a:extLst>
              <a:ext uri="{FF2B5EF4-FFF2-40B4-BE49-F238E27FC236}">
                <a16:creationId xmlns:a16="http://schemas.microsoft.com/office/drawing/2014/main" id="{D7DA5E0C-9E46-4788-A7C7-5647693D378B}"/>
              </a:ext>
            </a:extLst>
          </p:cNvPr>
          <p:cNvSpPr/>
          <p:nvPr/>
        </p:nvSpPr>
        <p:spPr>
          <a:xfrm>
            <a:off x="2675699" y="2677792"/>
            <a:ext cx="2463706" cy="76661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4" name="Pentagon 3">
            <a:extLst>
              <a:ext uri="{FF2B5EF4-FFF2-40B4-BE49-F238E27FC236}">
                <a16:creationId xmlns:a16="http://schemas.microsoft.com/office/drawing/2014/main" id="{A8977209-6E55-40C3-8316-B1B206563869}"/>
              </a:ext>
            </a:extLst>
          </p:cNvPr>
          <p:cNvSpPr/>
          <p:nvPr/>
        </p:nvSpPr>
        <p:spPr>
          <a:xfrm>
            <a:off x="2675699" y="3577071"/>
            <a:ext cx="2463706" cy="766617"/>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5" name="Pentagon 4">
            <a:extLst>
              <a:ext uri="{FF2B5EF4-FFF2-40B4-BE49-F238E27FC236}">
                <a16:creationId xmlns:a16="http://schemas.microsoft.com/office/drawing/2014/main" id="{256E68DE-BA9D-48AD-8FCB-0179C3E9E86A}"/>
              </a:ext>
            </a:extLst>
          </p:cNvPr>
          <p:cNvSpPr/>
          <p:nvPr/>
        </p:nvSpPr>
        <p:spPr>
          <a:xfrm>
            <a:off x="2675699" y="4476349"/>
            <a:ext cx="2463706" cy="766617"/>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6" name="Pentagon 5">
            <a:extLst>
              <a:ext uri="{FF2B5EF4-FFF2-40B4-BE49-F238E27FC236}">
                <a16:creationId xmlns:a16="http://schemas.microsoft.com/office/drawing/2014/main" id="{1B82CB9E-0911-41F0-8C49-B382121C1603}"/>
              </a:ext>
            </a:extLst>
          </p:cNvPr>
          <p:cNvSpPr/>
          <p:nvPr/>
        </p:nvSpPr>
        <p:spPr>
          <a:xfrm>
            <a:off x="2675699" y="5375627"/>
            <a:ext cx="2463706" cy="766617"/>
          </a:xfrm>
          <a:prstGeom prst="homePlat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18" dirty="0"/>
          </a:p>
        </p:txBody>
      </p:sp>
      <p:sp>
        <p:nvSpPr>
          <p:cNvPr id="17" name="TextBox 16">
            <a:extLst>
              <a:ext uri="{FF2B5EF4-FFF2-40B4-BE49-F238E27FC236}">
                <a16:creationId xmlns:a16="http://schemas.microsoft.com/office/drawing/2014/main" id="{49E14532-D0B2-4C7F-93B2-C570632ABCBE}"/>
              </a:ext>
            </a:extLst>
          </p:cNvPr>
          <p:cNvSpPr txBox="1"/>
          <p:nvPr/>
        </p:nvSpPr>
        <p:spPr>
          <a:xfrm>
            <a:off x="2925621" y="1992546"/>
            <a:ext cx="1624833" cy="338554"/>
          </a:xfrm>
          <a:prstGeom prst="rect">
            <a:avLst/>
          </a:prstGeom>
          <a:noFill/>
        </p:spPr>
        <p:txBody>
          <a:bodyPr wrap="square" rtlCol="0" anchor="ctr">
            <a:spAutoFit/>
          </a:bodyPr>
          <a:lstStyle/>
          <a:p>
            <a:r>
              <a:rPr lang="en-US" sz="1600" b="1" dirty="0">
                <a:solidFill>
                  <a:schemeClr val="bg1"/>
                </a:solidFill>
                <a:cs typeface="Poppins" pitchFamily="2" charset="77"/>
              </a:rPr>
              <a:t>AWARENESS</a:t>
            </a:r>
          </a:p>
        </p:txBody>
      </p:sp>
      <p:sp>
        <p:nvSpPr>
          <p:cNvPr id="18" name="TextBox 17">
            <a:extLst>
              <a:ext uri="{FF2B5EF4-FFF2-40B4-BE49-F238E27FC236}">
                <a16:creationId xmlns:a16="http://schemas.microsoft.com/office/drawing/2014/main" id="{009D50E6-2334-4CA5-ADC3-7A75FE795919}"/>
              </a:ext>
            </a:extLst>
          </p:cNvPr>
          <p:cNvSpPr txBox="1"/>
          <p:nvPr/>
        </p:nvSpPr>
        <p:spPr>
          <a:xfrm>
            <a:off x="2925621" y="2891826"/>
            <a:ext cx="1049802" cy="338554"/>
          </a:xfrm>
          <a:prstGeom prst="rect">
            <a:avLst/>
          </a:prstGeom>
          <a:noFill/>
        </p:spPr>
        <p:txBody>
          <a:bodyPr wrap="square" rtlCol="0" anchor="ctr">
            <a:spAutoFit/>
          </a:bodyPr>
          <a:lstStyle/>
          <a:p>
            <a:r>
              <a:rPr lang="en-US" sz="1600" b="1" dirty="0">
                <a:solidFill>
                  <a:schemeClr val="bg1"/>
                </a:solidFill>
                <a:cs typeface="Poppins" pitchFamily="2" charset="77"/>
              </a:rPr>
              <a:t>DESIRE</a:t>
            </a:r>
          </a:p>
        </p:txBody>
      </p:sp>
      <p:sp>
        <p:nvSpPr>
          <p:cNvPr id="19" name="TextBox 18">
            <a:extLst>
              <a:ext uri="{FF2B5EF4-FFF2-40B4-BE49-F238E27FC236}">
                <a16:creationId xmlns:a16="http://schemas.microsoft.com/office/drawing/2014/main" id="{15D96FD3-ABF8-4943-A878-F04B74AEEEED}"/>
              </a:ext>
            </a:extLst>
          </p:cNvPr>
          <p:cNvSpPr txBox="1"/>
          <p:nvPr/>
        </p:nvSpPr>
        <p:spPr>
          <a:xfrm>
            <a:off x="2925621" y="3791101"/>
            <a:ext cx="1615005" cy="338554"/>
          </a:xfrm>
          <a:prstGeom prst="rect">
            <a:avLst/>
          </a:prstGeom>
          <a:noFill/>
        </p:spPr>
        <p:txBody>
          <a:bodyPr wrap="square" rtlCol="0" anchor="ctr">
            <a:spAutoFit/>
          </a:bodyPr>
          <a:lstStyle/>
          <a:p>
            <a:r>
              <a:rPr lang="en-US" sz="1600" b="1" dirty="0">
                <a:solidFill>
                  <a:schemeClr val="bg1"/>
                </a:solidFill>
                <a:cs typeface="Poppins" pitchFamily="2" charset="77"/>
              </a:rPr>
              <a:t>KNOWLEDGE</a:t>
            </a:r>
          </a:p>
        </p:txBody>
      </p:sp>
      <p:sp>
        <p:nvSpPr>
          <p:cNvPr id="20" name="TextBox 19">
            <a:extLst>
              <a:ext uri="{FF2B5EF4-FFF2-40B4-BE49-F238E27FC236}">
                <a16:creationId xmlns:a16="http://schemas.microsoft.com/office/drawing/2014/main" id="{AA165135-6283-4588-BE87-C7973F298A69}"/>
              </a:ext>
            </a:extLst>
          </p:cNvPr>
          <p:cNvSpPr txBox="1"/>
          <p:nvPr/>
        </p:nvSpPr>
        <p:spPr>
          <a:xfrm>
            <a:off x="2925621" y="4690380"/>
            <a:ext cx="1049802" cy="338554"/>
          </a:xfrm>
          <a:prstGeom prst="rect">
            <a:avLst/>
          </a:prstGeom>
          <a:noFill/>
        </p:spPr>
        <p:txBody>
          <a:bodyPr wrap="square" rtlCol="0" anchor="ctr">
            <a:spAutoFit/>
          </a:bodyPr>
          <a:lstStyle/>
          <a:p>
            <a:r>
              <a:rPr lang="en-US" sz="1600" b="1" dirty="0">
                <a:solidFill>
                  <a:schemeClr val="bg1"/>
                </a:solidFill>
                <a:cs typeface="Poppins" pitchFamily="2" charset="77"/>
              </a:rPr>
              <a:t>ABILITY</a:t>
            </a:r>
          </a:p>
        </p:txBody>
      </p:sp>
      <p:sp>
        <p:nvSpPr>
          <p:cNvPr id="21" name="TextBox 20">
            <a:extLst>
              <a:ext uri="{FF2B5EF4-FFF2-40B4-BE49-F238E27FC236}">
                <a16:creationId xmlns:a16="http://schemas.microsoft.com/office/drawing/2014/main" id="{6CDEFE51-F17D-411E-AB81-703828AC2525}"/>
              </a:ext>
            </a:extLst>
          </p:cNvPr>
          <p:cNvSpPr txBox="1"/>
          <p:nvPr/>
        </p:nvSpPr>
        <p:spPr>
          <a:xfrm>
            <a:off x="2925621" y="5589662"/>
            <a:ext cx="2054879" cy="338554"/>
          </a:xfrm>
          <a:prstGeom prst="rect">
            <a:avLst/>
          </a:prstGeom>
          <a:noFill/>
        </p:spPr>
        <p:txBody>
          <a:bodyPr wrap="square" rtlCol="0" anchor="ctr">
            <a:spAutoFit/>
          </a:bodyPr>
          <a:lstStyle/>
          <a:p>
            <a:r>
              <a:rPr lang="en-US" sz="1600" b="1" dirty="0">
                <a:solidFill>
                  <a:schemeClr val="bg1"/>
                </a:solidFill>
                <a:cs typeface="Poppins" pitchFamily="2" charset="77"/>
              </a:rPr>
              <a:t>REINFORCEMENT</a:t>
            </a:r>
          </a:p>
        </p:txBody>
      </p:sp>
      <p:sp>
        <p:nvSpPr>
          <p:cNvPr id="27" name="Subtitle 2">
            <a:extLst>
              <a:ext uri="{FF2B5EF4-FFF2-40B4-BE49-F238E27FC236}">
                <a16:creationId xmlns:a16="http://schemas.microsoft.com/office/drawing/2014/main" id="{441F522B-5099-4A85-AFB9-EFB499D426E5}"/>
              </a:ext>
            </a:extLst>
          </p:cNvPr>
          <p:cNvSpPr txBox="1">
            <a:spLocks/>
          </p:cNvSpPr>
          <p:nvPr/>
        </p:nvSpPr>
        <p:spPr>
          <a:xfrm>
            <a:off x="5313804" y="1904635"/>
            <a:ext cx="4404513" cy="514375"/>
          </a:xfrm>
          <a:prstGeom prst="rect">
            <a:avLst/>
          </a:prstGeom>
        </p:spPr>
        <p:txBody>
          <a:bodyPr vert="horz" wrap="square" lIns="32832" tIns="16416" rIns="32832" bIns="1641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57"/>
              </a:lnSpc>
            </a:pPr>
            <a:r>
              <a:rPr lang="en-GB" sz="862" dirty="0">
                <a:solidFill>
                  <a:schemeClr val="tx1"/>
                </a:solidFill>
                <a:latin typeface="+mn-lt"/>
                <a:ea typeface="Lato" panose="020F0502020204030203" pitchFamily="34" charset="0"/>
                <a:cs typeface="Lato" panose="020F0502020204030203" pitchFamily="34" charset="0"/>
              </a:rPr>
              <a:t>Stakeholders need to be aware of why the change is happening and why the change is necessary. Without a complete understanding, participants will be unmotivated. This makes the change less likely to succeed.</a:t>
            </a:r>
          </a:p>
        </p:txBody>
      </p:sp>
      <p:sp>
        <p:nvSpPr>
          <p:cNvPr id="28" name="Subtitle 2">
            <a:extLst>
              <a:ext uri="{FF2B5EF4-FFF2-40B4-BE49-F238E27FC236}">
                <a16:creationId xmlns:a16="http://schemas.microsoft.com/office/drawing/2014/main" id="{BF9AEE4C-1365-42EE-9C65-ACCB88DDE129}"/>
              </a:ext>
            </a:extLst>
          </p:cNvPr>
          <p:cNvSpPr txBox="1">
            <a:spLocks/>
          </p:cNvSpPr>
          <p:nvPr/>
        </p:nvSpPr>
        <p:spPr>
          <a:xfrm>
            <a:off x="5313804" y="2803912"/>
            <a:ext cx="4404513" cy="514375"/>
          </a:xfrm>
          <a:prstGeom prst="rect">
            <a:avLst/>
          </a:prstGeom>
        </p:spPr>
        <p:txBody>
          <a:bodyPr vert="horz" wrap="square" lIns="32832" tIns="16416" rIns="32832" bIns="1641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57"/>
              </a:lnSpc>
            </a:pPr>
            <a:r>
              <a:rPr lang="en-GB" sz="862" dirty="0">
                <a:solidFill>
                  <a:schemeClr val="tx1"/>
                </a:solidFill>
                <a:latin typeface="+mn-lt"/>
                <a:ea typeface="Lato" panose="020F0502020204030203" pitchFamily="34" charset="0"/>
                <a:cs typeface="Lato" panose="020F0502020204030203" pitchFamily="34" charset="0"/>
              </a:rPr>
              <a:t>An understanding that change is needed and the motivation to go over into action is essential for change to occur. When people really want to see positive change, they will put in the effort to make it happen.</a:t>
            </a:r>
          </a:p>
        </p:txBody>
      </p:sp>
      <p:sp>
        <p:nvSpPr>
          <p:cNvPr id="29" name="Subtitle 2">
            <a:extLst>
              <a:ext uri="{FF2B5EF4-FFF2-40B4-BE49-F238E27FC236}">
                <a16:creationId xmlns:a16="http://schemas.microsoft.com/office/drawing/2014/main" id="{89B746A7-0D86-4F56-9BD6-789BA4B3BF99}"/>
              </a:ext>
            </a:extLst>
          </p:cNvPr>
          <p:cNvSpPr txBox="1">
            <a:spLocks/>
          </p:cNvSpPr>
          <p:nvPr/>
        </p:nvSpPr>
        <p:spPr>
          <a:xfrm>
            <a:off x="5313804" y="3786547"/>
            <a:ext cx="4404513" cy="347663"/>
          </a:xfrm>
          <a:prstGeom prst="rect">
            <a:avLst/>
          </a:prstGeom>
        </p:spPr>
        <p:txBody>
          <a:bodyPr vert="horz" wrap="square" lIns="32832" tIns="16416" rIns="32832" bIns="1641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57"/>
              </a:lnSpc>
            </a:pPr>
            <a:r>
              <a:rPr lang="en-GB" sz="862" dirty="0">
                <a:solidFill>
                  <a:schemeClr val="tx1"/>
                </a:solidFill>
                <a:ea typeface="Lato" panose="020F0502020204030203" pitchFamily="34" charset="0"/>
                <a:cs typeface="Lato" panose="020F0502020204030203" pitchFamily="34" charset="0"/>
              </a:rPr>
              <a:t>All stakeholders must be fully equipped with knowledge and mental stimulation to be able to reason and ultimately create the change required to achieve a specific outcome.</a:t>
            </a:r>
          </a:p>
        </p:txBody>
      </p:sp>
      <p:sp>
        <p:nvSpPr>
          <p:cNvPr id="30" name="Subtitle 2">
            <a:extLst>
              <a:ext uri="{FF2B5EF4-FFF2-40B4-BE49-F238E27FC236}">
                <a16:creationId xmlns:a16="http://schemas.microsoft.com/office/drawing/2014/main" id="{1B40E483-980D-442B-A244-F635EE702551}"/>
              </a:ext>
            </a:extLst>
          </p:cNvPr>
          <p:cNvSpPr txBox="1">
            <a:spLocks/>
          </p:cNvSpPr>
          <p:nvPr/>
        </p:nvSpPr>
        <p:spPr>
          <a:xfrm>
            <a:off x="5313804" y="4601475"/>
            <a:ext cx="4404513" cy="516361"/>
          </a:xfrm>
          <a:prstGeom prst="rect">
            <a:avLst/>
          </a:prstGeom>
        </p:spPr>
        <p:txBody>
          <a:bodyPr vert="horz" wrap="square" lIns="32832" tIns="16416" rIns="32832" bIns="16416" rtlCol="0" anchor="ctr">
            <a:spAutoFit/>
          </a:bodyPr>
          <a:lstStyle>
            <a:defPPr>
              <a:defRPr lang="en-US"/>
            </a:defPPr>
            <a:lvl1pPr indent="0" defTabSz="1087636">
              <a:lnSpc>
                <a:spcPts val="1257"/>
              </a:lnSpc>
              <a:spcBef>
                <a:spcPct val="20000"/>
              </a:spcBef>
              <a:buFont typeface="Arial"/>
              <a:buNone/>
              <a:defRPr sz="862">
                <a:solidFill>
                  <a:schemeClr val="bg1"/>
                </a:solidFill>
                <a:latin typeface="Open Sans Light"/>
                <a:ea typeface="Lato" panose="020F0502020204030203" pitchFamily="34" charset="0"/>
                <a:cs typeface="Lato"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solidFill>
                  <a:schemeClr val="tx1"/>
                </a:solidFill>
              </a:rPr>
              <a:t>Knowing how to do something doesn’t necessarily mean that you can do it in practice. Stakeholders have to obtain the necessary and relevant skills and extensive knowledge in order to execute the project effectively.</a:t>
            </a:r>
          </a:p>
        </p:txBody>
      </p:sp>
      <p:sp>
        <p:nvSpPr>
          <p:cNvPr id="31" name="Subtitle 2">
            <a:extLst>
              <a:ext uri="{FF2B5EF4-FFF2-40B4-BE49-F238E27FC236}">
                <a16:creationId xmlns:a16="http://schemas.microsoft.com/office/drawing/2014/main" id="{DB78B53D-1E84-4397-A2E2-FD764CC33310}"/>
              </a:ext>
            </a:extLst>
          </p:cNvPr>
          <p:cNvSpPr txBox="1">
            <a:spLocks/>
          </p:cNvSpPr>
          <p:nvPr/>
        </p:nvSpPr>
        <p:spPr>
          <a:xfrm>
            <a:off x="5313804" y="5585103"/>
            <a:ext cx="4404513" cy="347663"/>
          </a:xfrm>
          <a:prstGeom prst="rect">
            <a:avLst/>
          </a:prstGeom>
        </p:spPr>
        <p:txBody>
          <a:bodyPr vert="horz" wrap="square" lIns="32832" tIns="16416" rIns="32832" bIns="1641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57"/>
              </a:lnSpc>
            </a:pPr>
            <a:r>
              <a:rPr lang="en-GB" sz="862" dirty="0">
                <a:solidFill>
                  <a:schemeClr val="tx1"/>
                </a:solidFill>
                <a:latin typeface="+mn-lt"/>
                <a:ea typeface="Lato" panose="020F0502020204030203" pitchFamily="34" charset="0"/>
                <a:cs typeface="Lato" panose="020F0502020204030203" pitchFamily="34" charset="0"/>
              </a:rPr>
              <a:t>The outcome achieved should be maintained efficiently. You should also be on the lookout for areas where the new process isn’t serving you or is demotivating your staff.</a:t>
            </a:r>
          </a:p>
        </p:txBody>
      </p:sp>
      <p:pic>
        <p:nvPicPr>
          <p:cNvPr id="34" name="Graphic 33" descr="Head with gears">
            <a:extLst>
              <a:ext uri="{FF2B5EF4-FFF2-40B4-BE49-F238E27FC236}">
                <a16:creationId xmlns:a16="http://schemas.microsoft.com/office/drawing/2014/main" id="{AC1721BE-2BA4-4C56-A043-49C3EFD8B2B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50683" y="3568913"/>
            <a:ext cx="792611" cy="792611"/>
          </a:xfrm>
          <a:prstGeom prst="rect">
            <a:avLst/>
          </a:prstGeom>
        </p:spPr>
      </p:pic>
      <p:pic>
        <p:nvPicPr>
          <p:cNvPr id="36" name="Graphic 35" descr="Bullseye">
            <a:extLst>
              <a:ext uri="{FF2B5EF4-FFF2-40B4-BE49-F238E27FC236}">
                <a16:creationId xmlns:a16="http://schemas.microsoft.com/office/drawing/2014/main" id="{31843BCB-595C-43C8-970C-F70F9E6501B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50683" y="4440854"/>
            <a:ext cx="792611" cy="792611"/>
          </a:xfrm>
          <a:prstGeom prst="rect">
            <a:avLst/>
          </a:prstGeom>
        </p:spPr>
      </p:pic>
      <p:pic>
        <p:nvPicPr>
          <p:cNvPr id="38" name="Graphic 37" descr="Eyes">
            <a:extLst>
              <a:ext uri="{FF2B5EF4-FFF2-40B4-BE49-F238E27FC236}">
                <a16:creationId xmlns:a16="http://schemas.microsoft.com/office/drawing/2014/main" id="{4DF5B14B-B146-4C0D-AFBC-FBDC811BAA7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50683" y="1758183"/>
            <a:ext cx="792611" cy="792611"/>
          </a:xfrm>
          <a:prstGeom prst="rect">
            <a:avLst/>
          </a:prstGeom>
        </p:spPr>
      </p:pic>
      <p:pic>
        <p:nvPicPr>
          <p:cNvPr id="40" name="Graphic 39" descr="Business Growth">
            <a:extLst>
              <a:ext uri="{FF2B5EF4-FFF2-40B4-BE49-F238E27FC236}">
                <a16:creationId xmlns:a16="http://schemas.microsoft.com/office/drawing/2014/main" id="{F8CC779E-9EF1-4FEE-B374-9111D1C3E5A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50683" y="2622417"/>
            <a:ext cx="792611" cy="792611"/>
          </a:xfrm>
          <a:prstGeom prst="rect">
            <a:avLst/>
          </a:prstGeom>
        </p:spPr>
      </p:pic>
      <p:pic>
        <p:nvPicPr>
          <p:cNvPr id="42" name="Graphic 41" descr="Handshake">
            <a:extLst>
              <a:ext uri="{FF2B5EF4-FFF2-40B4-BE49-F238E27FC236}">
                <a16:creationId xmlns:a16="http://schemas.microsoft.com/office/drawing/2014/main" id="{F0DE3884-FCE1-4403-97C5-9BE83C9FE00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750683" y="5337657"/>
            <a:ext cx="792611" cy="792611"/>
          </a:xfrm>
          <a:prstGeom prst="rect">
            <a:avLst/>
          </a:prstGeom>
        </p:spPr>
      </p:pic>
    </p:spTree>
    <p:extLst>
      <p:ext uri="{BB962C8B-B14F-4D97-AF65-F5344CB8AC3E}">
        <p14:creationId xmlns:p14="http://schemas.microsoft.com/office/powerpoint/2010/main" val="206220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51FD6-D868-44D1-807E-13027A01CCF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C7F18C-EF0E-46D8-9746-C2F447D7429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7EDF2BF-F74C-4285-8392-307D11E09FE7}"/>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0B6FC65A-E5EA-4ADA-B9C6-B7CCC4DF15F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61B1630-B4DF-4820-A325-16348E2B1199}"/>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597F47FD-4548-4961-B785-5885E3E1FBA9}"/>
              </a:ext>
            </a:extLst>
          </p:cNvPr>
          <p:cNvSpPr/>
          <p:nvPr/>
        </p:nvSpPr>
        <p:spPr>
          <a:xfrm>
            <a:off x="619717" y="2507654"/>
            <a:ext cx="1903461" cy="345012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bg2">
                  <a:lumMod val="95000"/>
                </a:schemeClr>
              </a:solidFill>
              <a:latin typeface="+mj-lt"/>
            </a:endParaRPr>
          </a:p>
        </p:txBody>
      </p:sp>
      <p:sp>
        <p:nvSpPr>
          <p:cNvPr id="8" name="Rectangle 7">
            <a:extLst>
              <a:ext uri="{FF2B5EF4-FFF2-40B4-BE49-F238E27FC236}">
                <a16:creationId xmlns:a16="http://schemas.microsoft.com/office/drawing/2014/main" id="{773689A2-99E7-42B0-9F41-EA343412E7E4}"/>
              </a:ext>
            </a:extLst>
          </p:cNvPr>
          <p:cNvSpPr/>
          <p:nvPr/>
        </p:nvSpPr>
        <p:spPr>
          <a:xfrm>
            <a:off x="619717" y="2507654"/>
            <a:ext cx="1903461" cy="714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9" name="Oval 8">
            <a:extLst>
              <a:ext uri="{FF2B5EF4-FFF2-40B4-BE49-F238E27FC236}">
                <a16:creationId xmlns:a16="http://schemas.microsoft.com/office/drawing/2014/main" id="{770CB587-C247-4341-A934-0BBE70E4E062}"/>
              </a:ext>
            </a:extLst>
          </p:cNvPr>
          <p:cNvSpPr/>
          <p:nvPr/>
        </p:nvSpPr>
        <p:spPr>
          <a:xfrm>
            <a:off x="963122" y="1899329"/>
            <a:ext cx="1216650" cy="1216650"/>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13" name="Rectangle 12">
            <a:extLst>
              <a:ext uri="{FF2B5EF4-FFF2-40B4-BE49-F238E27FC236}">
                <a16:creationId xmlns:a16="http://schemas.microsoft.com/office/drawing/2014/main" id="{09C82B85-ABE9-40EB-8EBF-B94ABFEDFA7F}"/>
              </a:ext>
            </a:extLst>
          </p:cNvPr>
          <p:cNvSpPr/>
          <p:nvPr/>
        </p:nvSpPr>
        <p:spPr>
          <a:xfrm>
            <a:off x="4847965" y="2507654"/>
            <a:ext cx="1903461" cy="345012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bg2">
                  <a:lumMod val="95000"/>
                </a:schemeClr>
              </a:solidFill>
              <a:latin typeface="+mj-lt"/>
            </a:endParaRPr>
          </a:p>
        </p:txBody>
      </p:sp>
      <p:sp>
        <p:nvSpPr>
          <p:cNvPr id="14" name="Rectangle 13">
            <a:extLst>
              <a:ext uri="{FF2B5EF4-FFF2-40B4-BE49-F238E27FC236}">
                <a16:creationId xmlns:a16="http://schemas.microsoft.com/office/drawing/2014/main" id="{E7B96454-4B01-4A45-849A-F23A7F3D1938}"/>
              </a:ext>
            </a:extLst>
          </p:cNvPr>
          <p:cNvSpPr/>
          <p:nvPr/>
        </p:nvSpPr>
        <p:spPr>
          <a:xfrm>
            <a:off x="4847965" y="2507654"/>
            <a:ext cx="1903461" cy="7144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15" name="Oval 14">
            <a:extLst>
              <a:ext uri="{FF2B5EF4-FFF2-40B4-BE49-F238E27FC236}">
                <a16:creationId xmlns:a16="http://schemas.microsoft.com/office/drawing/2014/main" id="{1413B07A-36D0-44BC-A070-4E4593A249A2}"/>
              </a:ext>
            </a:extLst>
          </p:cNvPr>
          <p:cNvSpPr/>
          <p:nvPr/>
        </p:nvSpPr>
        <p:spPr>
          <a:xfrm>
            <a:off x="5191371" y="1899329"/>
            <a:ext cx="1216650" cy="1216650"/>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18" name="Rectangle 17">
            <a:extLst>
              <a:ext uri="{FF2B5EF4-FFF2-40B4-BE49-F238E27FC236}">
                <a16:creationId xmlns:a16="http://schemas.microsoft.com/office/drawing/2014/main" id="{5A457AA7-10E8-4A11-8AD8-657A9B669956}"/>
              </a:ext>
            </a:extLst>
          </p:cNvPr>
          <p:cNvSpPr/>
          <p:nvPr/>
        </p:nvSpPr>
        <p:spPr>
          <a:xfrm>
            <a:off x="2741037" y="2507654"/>
            <a:ext cx="1903461" cy="345012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bg2">
                  <a:lumMod val="95000"/>
                </a:schemeClr>
              </a:solidFill>
              <a:latin typeface="+mj-lt"/>
            </a:endParaRPr>
          </a:p>
        </p:txBody>
      </p:sp>
      <p:sp>
        <p:nvSpPr>
          <p:cNvPr id="19" name="Rectangle 18">
            <a:extLst>
              <a:ext uri="{FF2B5EF4-FFF2-40B4-BE49-F238E27FC236}">
                <a16:creationId xmlns:a16="http://schemas.microsoft.com/office/drawing/2014/main" id="{253DC975-1484-471E-8C2D-AD63BA46AE19}"/>
              </a:ext>
            </a:extLst>
          </p:cNvPr>
          <p:cNvSpPr/>
          <p:nvPr/>
        </p:nvSpPr>
        <p:spPr>
          <a:xfrm>
            <a:off x="2741037" y="2507654"/>
            <a:ext cx="1903461" cy="714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20" name="Oval 19">
            <a:extLst>
              <a:ext uri="{FF2B5EF4-FFF2-40B4-BE49-F238E27FC236}">
                <a16:creationId xmlns:a16="http://schemas.microsoft.com/office/drawing/2014/main" id="{43FF02C4-6196-46C7-A11C-0D8D279FB0EC}"/>
              </a:ext>
            </a:extLst>
          </p:cNvPr>
          <p:cNvSpPr/>
          <p:nvPr/>
        </p:nvSpPr>
        <p:spPr>
          <a:xfrm>
            <a:off x="3084442" y="1899329"/>
            <a:ext cx="1216650" cy="1216650"/>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23" name="Rectangle 22">
            <a:extLst>
              <a:ext uri="{FF2B5EF4-FFF2-40B4-BE49-F238E27FC236}">
                <a16:creationId xmlns:a16="http://schemas.microsoft.com/office/drawing/2014/main" id="{A00AF444-12E6-44DF-BD67-8A4FFB4145B3}"/>
              </a:ext>
            </a:extLst>
          </p:cNvPr>
          <p:cNvSpPr/>
          <p:nvPr/>
        </p:nvSpPr>
        <p:spPr>
          <a:xfrm>
            <a:off x="9076213" y="2507654"/>
            <a:ext cx="1903461" cy="345012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bg2">
                  <a:lumMod val="95000"/>
                </a:schemeClr>
              </a:solidFill>
              <a:latin typeface="+mj-lt"/>
            </a:endParaRPr>
          </a:p>
        </p:txBody>
      </p:sp>
      <p:sp>
        <p:nvSpPr>
          <p:cNvPr id="24" name="Rectangle 23">
            <a:extLst>
              <a:ext uri="{FF2B5EF4-FFF2-40B4-BE49-F238E27FC236}">
                <a16:creationId xmlns:a16="http://schemas.microsoft.com/office/drawing/2014/main" id="{4A7EDE29-10D5-4CE6-B544-C58EC4D54BEC}"/>
              </a:ext>
            </a:extLst>
          </p:cNvPr>
          <p:cNvSpPr/>
          <p:nvPr/>
        </p:nvSpPr>
        <p:spPr>
          <a:xfrm>
            <a:off x="9076213" y="2507654"/>
            <a:ext cx="1903461" cy="7144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25" name="Oval 24">
            <a:extLst>
              <a:ext uri="{FF2B5EF4-FFF2-40B4-BE49-F238E27FC236}">
                <a16:creationId xmlns:a16="http://schemas.microsoft.com/office/drawing/2014/main" id="{05361BE8-552F-4292-875C-32D331998B6A}"/>
              </a:ext>
            </a:extLst>
          </p:cNvPr>
          <p:cNvSpPr/>
          <p:nvPr/>
        </p:nvSpPr>
        <p:spPr>
          <a:xfrm>
            <a:off x="9419619" y="1899329"/>
            <a:ext cx="1216650" cy="1216650"/>
          </a:xfrm>
          <a:prstGeom prst="ellipse">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28" name="Rectangle 27">
            <a:extLst>
              <a:ext uri="{FF2B5EF4-FFF2-40B4-BE49-F238E27FC236}">
                <a16:creationId xmlns:a16="http://schemas.microsoft.com/office/drawing/2014/main" id="{6E7A164B-69CF-4C5D-BEA9-3B5EAB8A8EC7}"/>
              </a:ext>
            </a:extLst>
          </p:cNvPr>
          <p:cNvSpPr/>
          <p:nvPr/>
        </p:nvSpPr>
        <p:spPr>
          <a:xfrm>
            <a:off x="6954893" y="2507654"/>
            <a:ext cx="1903461" cy="345012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solidFill>
                <a:schemeClr val="bg2">
                  <a:lumMod val="95000"/>
                </a:schemeClr>
              </a:solidFill>
              <a:latin typeface="+mj-lt"/>
            </a:endParaRPr>
          </a:p>
        </p:txBody>
      </p:sp>
      <p:sp>
        <p:nvSpPr>
          <p:cNvPr id="29" name="Rectangle 28">
            <a:extLst>
              <a:ext uri="{FF2B5EF4-FFF2-40B4-BE49-F238E27FC236}">
                <a16:creationId xmlns:a16="http://schemas.microsoft.com/office/drawing/2014/main" id="{110E705F-76EB-4199-8454-125785857A10}"/>
              </a:ext>
            </a:extLst>
          </p:cNvPr>
          <p:cNvSpPr/>
          <p:nvPr/>
        </p:nvSpPr>
        <p:spPr>
          <a:xfrm>
            <a:off x="6954893" y="2507654"/>
            <a:ext cx="1903461" cy="7144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30" name="Oval 29">
            <a:extLst>
              <a:ext uri="{FF2B5EF4-FFF2-40B4-BE49-F238E27FC236}">
                <a16:creationId xmlns:a16="http://schemas.microsoft.com/office/drawing/2014/main" id="{00262F8D-0E18-4BF4-911B-3CCC6007D4ED}"/>
              </a:ext>
            </a:extLst>
          </p:cNvPr>
          <p:cNvSpPr/>
          <p:nvPr/>
        </p:nvSpPr>
        <p:spPr>
          <a:xfrm>
            <a:off x="7298299" y="1899329"/>
            <a:ext cx="1216650" cy="1216650"/>
          </a:xfrm>
          <a:prstGeom prst="ellips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latin typeface="+mj-lt"/>
            </a:endParaRPr>
          </a:p>
        </p:txBody>
      </p:sp>
      <p:sp>
        <p:nvSpPr>
          <p:cNvPr id="38" name="TextBox 37">
            <a:extLst>
              <a:ext uri="{FF2B5EF4-FFF2-40B4-BE49-F238E27FC236}">
                <a16:creationId xmlns:a16="http://schemas.microsoft.com/office/drawing/2014/main" id="{54EB1BE0-1BCB-4A3F-879A-1E053321D400}"/>
              </a:ext>
            </a:extLst>
          </p:cNvPr>
          <p:cNvSpPr txBox="1"/>
          <p:nvPr/>
        </p:nvSpPr>
        <p:spPr>
          <a:xfrm>
            <a:off x="972295" y="3540736"/>
            <a:ext cx="1249061" cy="307777"/>
          </a:xfrm>
          <a:prstGeom prst="rect">
            <a:avLst/>
          </a:prstGeom>
          <a:noFill/>
        </p:spPr>
        <p:txBody>
          <a:bodyPr wrap="none" rtlCol="0" anchor="ctr">
            <a:spAutoFit/>
          </a:bodyPr>
          <a:lstStyle/>
          <a:p>
            <a:pPr algn="ctr"/>
            <a:r>
              <a:rPr lang="en-US" sz="1400" b="1" dirty="0">
                <a:solidFill>
                  <a:schemeClr val="tx2"/>
                </a:solidFill>
                <a:latin typeface="+mj-lt"/>
                <a:cs typeface="Poppins" pitchFamily="2" charset="77"/>
              </a:rPr>
              <a:t>AWARENESS</a:t>
            </a:r>
          </a:p>
        </p:txBody>
      </p:sp>
      <p:sp>
        <p:nvSpPr>
          <p:cNvPr id="39" name="TextBox 38">
            <a:extLst>
              <a:ext uri="{FF2B5EF4-FFF2-40B4-BE49-F238E27FC236}">
                <a16:creationId xmlns:a16="http://schemas.microsoft.com/office/drawing/2014/main" id="{5AB8CABA-A22E-495C-8933-A2267BCA1775}"/>
              </a:ext>
            </a:extLst>
          </p:cNvPr>
          <p:cNvSpPr txBox="1"/>
          <p:nvPr/>
        </p:nvSpPr>
        <p:spPr>
          <a:xfrm>
            <a:off x="3339610" y="3540738"/>
            <a:ext cx="795411" cy="307777"/>
          </a:xfrm>
          <a:prstGeom prst="rect">
            <a:avLst/>
          </a:prstGeom>
          <a:noFill/>
        </p:spPr>
        <p:txBody>
          <a:bodyPr wrap="none" rtlCol="0" anchor="ctr">
            <a:spAutoFit/>
          </a:bodyPr>
          <a:lstStyle/>
          <a:p>
            <a:pPr algn="ctr"/>
            <a:r>
              <a:rPr lang="en-US" sz="1400" b="1" dirty="0">
                <a:solidFill>
                  <a:schemeClr val="tx2"/>
                </a:solidFill>
                <a:latin typeface="+mj-lt"/>
                <a:cs typeface="Poppins" pitchFamily="2" charset="77"/>
              </a:rPr>
              <a:t>DESIRE</a:t>
            </a:r>
          </a:p>
        </p:txBody>
      </p:sp>
      <p:sp>
        <p:nvSpPr>
          <p:cNvPr id="40" name="TextBox 39">
            <a:extLst>
              <a:ext uri="{FF2B5EF4-FFF2-40B4-BE49-F238E27FC236}">
                <a16:creationId xmlns:a16="http://schemas.microsoft.com/office/drawing/2014/main" id="{37DD8649-1743-4D50-A213-4A4643958B76}"/>
              </a:ext>
            </a:extLst>
          </p:cNvPr>
          <p:cNvSpPr txBox="1"/>
          <p:nvPr/>
        </p:nvSpPr>
        <p:spPr>
          <a:xfrm>
            <a:off x="5178999" y="3540738"/>
            <a:ext cx="1244251" cy="307777"/>
          </a:xfrm>
          <a:prstGeom prst="rect">
            <a:avLst/>
          </a:prstGeom>
          <a:noFill/>
        </p:spPr>
        <p:txBody>
          <a:bodyPr wrap="none" rtlCol="0" anchor="ctr">
            <a:spAutoFit/>
          </a:bodyPr>
          <a:lstStyle/>
          <a:p>
            <a:pPr algn="ctr"/>
            <a:r>
              <a:rPr lang="en-US" sz="1400" b="1" dirty="0">
                <a:solidFill>
                  <a:schemeClr val="tx2"/>
                </a:solidFill>
                <a:latin typeface="+mj-lt"/>
                <a:cs typeface="Poppins" pitchFamily="2" charset="77"/>
              </a:rPr>
              <a:t>KNOWLEDGE</a:t>
            </a:r>
          </a:p>
        </p:txBody>
      </p:sp>
      <p:sp>
        <p:nvSpPr>
          <p:cNvPr id="41" name="TextBox 40">
            <a:extLst>
              <a:ext uri="{FF2B5EF4-FFF2-40B4-BE49-F238E27FC236}">
                <a16:creationId xmlns:a16="http://schemas.microsoft.com/office/drawing/2014/main" id="{B226FDF0-BBEE-4117-ADBA-FC22EB93C2BB}"/>
              </a:ext>
            </a:extLst>
          </p:cNvPr>
          <p:cNvSpPr txBox="1"/>
          <p:nvPr/>
        </p:nvSpPr>
        <p:spPr>
          <a:xfrm>
            <a:off x="7503528" y="3540738"/>
            <a:ext cx="795411" cy="307777"/>
          </a:xfrm>
          <a:prstGeom prst="rect">
            <a:avLst/>
          </a:prstGeom>
          <a:noFill/>
        </p:spPr>
        <p:txBody>
          <a:bodyPr wrap="none" rtlCol="0" anchor="ctr">
            <a:spAutoFit/>
          </a:bodyPr>
          <a:lstStyle/>
          <a:p>
            <a:pPr algn="ctr"/>
            <a:r>
              <a:rPr lang="en-US" sz="1400" b="1" dirty="0">
                <a:solidFill>
                  <a:schemeClr val="tx2"/>
                </a:solidFill>
                <a:latin typeface="+mj-lt"/>
                <a:cs typeface="Poppins" pitchFamily="2" charset="77"/>
              </a:rPr>
              <a:t>ABILITY</a:t>
            </a:r>
          </a:p>
        </p:txBody>
      </p:sp>
      <p:sp>
        <p:nvSpPr>
          <p:cNvPr id="42" name="TextBox 41">
            <a:extLst>
              <a:ext uri="{FF2B5EF4-FFF2-40B4-BE49-F238E27FC236}">
                <a16:creationId xmlns:a16="http://schemas.microsoft.com/office/drawing/2014/main" id="{9F4253A5-CE5A-44C1-9E21-848481803914}"/>
              </a:ext>
            </a:extLst>
          </p:cNvPr>
          <p:cNvSpPr txBox="1"/>
          <p:nvPr/>
        </p:nvSpPr>
        <p:spPr>
          <a:xfrm>
            <a:off x="9238679" y="3541119"/>
            <a:ext cx="1593706" cy="307777"/>
          </a:xfrm>
          <a:prstGeom prst="rect">
            <a:avLst/>
          </a:prstGeom>
          <a:noFill/>
        </p:spPr>
        <p:txBody>
          <a:bodyPr wrap="none" rtlCol="0" anchor="ctr">
            <a:spAutoFit/>
          </a:bodyPr>
          <a:lstStyle/>
          <a:p>
            <a:pPr algn="ctr"/>
            <a:r>
              <a:rPr lang="en-US" sz="1400" b="1" dirty="0">
                <a:solidFill>
                  <a:schemeClr val="tx2"/>
                </a:solidFill>
                <a:latin typeface="+mj-lt"/>
                <a:cs typeface="Poppins" pitchFamily="2" charset="77"/>
              </a:rPr>
              <a:t>REINFORCEMENT</a:t>
            </a:r>
          </a:p>
        </p:txBody>
      </p:sp>
      <p:sp>
        <p:nvSpPr>
          <p:cNvPr id="43" name="Subtitle 2">
            <a:extLst>
              <a:ext uri="{FF2B5EF4-FFF2-40B4-BE49-F238E27FC236}">
                <a16:creationId xmlns:a16="http://schemas.microsoft.com/office/drawing/2014/main" id="{F90F7F93-9E45-4F2A-BA66-0C83DDA183E5}"/>
              </a:ext>
            </a:extLst>
          </p:cNvPr>
          <p:cNvSpPr txBox="1">
            <a:spLocks/>
          </p:cNvSpPr>
          <p:nvPr/>
        </p:nvSpPr>
        <p:spPr>
          <a:xfrm>
            <a:off x="769620" y="3880281"/>
            <a:ext cx="1573843" cy="1685015"/>
          </a:xfrm>
          <a:prstGeom prst="rect">
            <a:avLst/>
          </a:prstGeom>
        </p:spPr>
        <p:txBody>
          <a:bodyPr vert="horz" wrap="square" lIns="32832" tIns="16416" rIns="32832" bIns="16416" rtlCol="0">
            <a:spAutoFit/>
          </a:bodyPr>
          <a:lstStyle>
            <a:defPPr>
              <a:defRPr lang="en-US"/>
            </a:defPPr>
            <a:lvl1pPr indent="0" algn="ctr" defTabSz="1087636">
              <a:lnSpc>
                <a:spcPts val="1257"/>
              </a:lnSpc>
              <a:spcBef>
                <a:spcPct val="20000"/>
              </a:spcBef>
              <a:buFont typeface="Arial"/>
              <a:buNone/>
              <a:defRPr sz="862">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pPr>
            <a:r>
              <a:rPr lang="en-GB" sz="1050" dirty="0"/>
              <a:t>Stakeholders need to be aware of why the change is happening and why the change is necessary. Without a complete understanding, participants will be unmotivated. This makes the change less likely to succeed.</a:t>
            </a:r>
          </a:p>
        </p:txBody>
      </p:sp>
      <p:sp>
        <p:nvSpPr>
          <p:cNvPr id="44" name="Subtitle 2">
            <a:extLst>
              <a:ext uri="{FF2B5EF4-FFF2-40B4-BE49-F238E27FC236}">
                <a16:creationId xmlns:a16="http://schemas.microsoft.com/office/drawing/2014/main" id="{936B51F6-68CF-43D4-91DB-2EFC55670B2A}"/>
              </a:ext>
            </a:extLst>
          </p:cNvPr>
          <p:cNvSpPr txBox="1">
            <a:spLocks/>
          </p:cNvSpPr>
          <p:nvPr/>
        </p:nvSpPr>
        <p:spPr>
          <a:xfrm>
            <a:off x="2902387" y="3880281"/>
            <a:ext cx="1573843" cy="1518303"/>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An understanding that change is needed and the motivation to go over into action is essential for change to occur. When people really want to see positive change, they will put in the effort to make it happen.</a:t>
            </a:r>
          </a:p>
        </p:txBody>
      </p:sp>
      <p:sp>
        <p:nvSpPr>
          <p:cNvPr id="45" name="Subtitle 2">
            <a:extLst>
              <a:ext uri="{FF2B5EF4-FFF2-40B4-BE49-F238E27FC236}">
                <a16:creationId xmlns:a16="http://schemas.microsoft.com/office/drawing/2014/main" id="{826FA1F0-D7E7-4271-BC06-ECAB218D4A03}"/>
              </a:ext>
            </a:extLst>
          </p:cNvPr>
          <p:cNvSpPr txBox="1">
            <a:spLocks/>
          </p:cNvSpPr>
          <p:nvPr/>
        </p:nvSpPr>
        <p:spPr>
          <a:xfrm>
            <a:off x="5011508" y="3880281"/>
            <a:ext cx="1573843" cy="1351590"/>
          </a:xfrm>
          <a:prstGeom prst="rect">
            <a:avLst/>
          </a:prstGeom>
        </p:spPr>
        <p:txBody>
          <a:bodyPr vert="horz" wrap="square" lIns="32832" tIns="16416" rIns="32832" bIns="16416" rtlCol="0">
            <a:spAutoFit/>
          </a:bodyPr>
          <a:lstStyle>
            <a:defPPr>
              <a:defRPr lang="en-US"/>
            </a:defPPr>
            <a:lvl1pPr indent="0" algn="ctr" defTabSz="1087636">
              <a:lnSpc>
                <a:spcPts val="1257"/>
              </a:lnSpc>
              <a:spcBef>
                <a:spcPct val="20000"/>
              </a:spcBef>
              <a:buFont typeface="Arial"/>
              <a:buNone/>
              <a:defRPr sz="862">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pPr>
            <a:r>
              <a:rPr lang="en-US" sz="1050" dirty="0"/>
              <a:t>All stakeholders must be fully equipped with knowledge and mental stimulation to be able to reason and ultimately create the change required to achieve a specific outcome.</a:t>
            </a:r>
          </a:p>
        </p:txBody>
      </p:sp>
      <p:sp>
        <p:nvSpPr>
          <p:cNvPr id="46" name="Subtitle 2">
            <a:extLst>
              <a:ext uri="{FF2B5EF4-FFF2-40B4-BE49-F238E27FC236}">
                <a16:creationId xmlns:a16="http://schemas.microsoft.com/office/drawing/2014/main" id="{3576DAAF-B931-4882-AC5F-48E39D81825F}"/>
              </a:ext>
            </a:extLst>
          </p:cNvPr>
          <p:cNvSpPr txBox="1">
            <a:spLocks/>
          </p:cNvSpPr>
          <p:nvPr/>
        </p:nvSpPr>
        <p:spPr>
          <a:xfrm>
            <a:off x="7127299" y="3880281"/>
            <a:ext cx="1573843" cy="1685015"/>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Knowing how to do something doesn’t necessarily mean that you can do it in practice. Stakeholders have to obtain the necessary and relevant skills and extensive knowledge in order to execute the project effectively.</a:t>
            </a:r>
          </a:p>
        </p:txBody>
      </p:sp>
      <p:sp>
        <p:nvSpPr>
          <p:cNvPr id="47" name="Subtitle 2">
            <a:extLst>
              <a:ext uri="{FF2B5EF4-FFF2-40B4-BE49-F238E27FC236}">
                <a16:creationId xmlns:a16="http://schemas.microsoft.com/office/drawing/2014/main" id="{9D82D523-8247-4F34-B6E6-27F6BB6BFB8B}"/>
              </a:ext>
            </a:extLst>
          </p:cNvPr>
          <p:cNvSpPr txBox="1">
            <a:spLocks/>
          </p:cNvSpPr>
          <p:nvPr/>
        </p:nvSpPr>
        <p:spPr>
          <a:xfrm>
            <a:off x="9248607" y="3880281"/>
            <a:ext cx="1573843" cy="1352938"/>
          </a:xfrm>
          <a:prstGeom prst="rect">
            <a:avLst/>
          </a:prstGeom>
        </p:spPr>
        <p:txBody>
          <a:bodyPr vert="horz" wrap="square" lIns="32832" tIns="16416" rIns="32832" bIns="1641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The outcome achieved should be maintained efficiently. You should also be on the lookout for areas where the new process isn’t serving you or is demotivating your staff.</a:t>
            </a:r>
          </a:p>
        </p:txBody>
      </p:sp>
      <p:pic>
        <p:nvPicPr>
          <p:cNvPr id="48" name="Graphic 47" descr="Head with gears">
            <a:extLst>
              <a:ext uri="{FF2B5EF4-FFF2-40B4-BE49-F238E27FC236}">
                <a16:creationId xmlns:a16="http://schemas.microsoft.com/office/drawing/2014/main" id="{BDB0712A-5227-4DF7-A8C1-3C16E8C3A4A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32118" y="2146304"/>
            <a:ext cx="792611" cy="792611"/>
          </a:xfrm>
          <a:prstGeom prst="rect">
            <a:avLst/>
          </a:prstGeom>
        </p:spPr>
      </p:pic>
      <p:pic>
        <p:nvPicPr>
          <p:cNvPr id="49" name="Graphic 48" descr="Bullseye">
            <a:extLst>
              <a:ext uri="{FF2B5EF4-FFF2-40B4-BE49-F238E27FC236}">
                <a16:creationId xmlns:a16="http://schemas.microsoft.com/office/drawing/2014/main" id="{681E3D6F-C989-4E53-A7F9-A2202BA12F3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530616" y="2121843"/>
            <a:ext cx="792611" cy="792611"/>
          </a:xfrm>
          <a:prstGeom prst="rect">
            <a:avLst/>
          </a:prstGeom>
        </p:spPr>
      </p:pic>
      <p:pic>
        <p:nvPicPr>
          <p:cNvPr id="50" name="Graphic 49" descr="Eyes">
            <a:extLst>
              <a:ext uri="{FF2B5EF4-FFF2-40B4-BE49-F238E27FC236}">
                <a16:creationId xmlns:a16="http://schemas.microsoft.com/office/drawing/2014/main" id="{CBA72D65-D55A-4AC2-8352-D6E022E8E98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87819" y="2121845"/>
            <a:ext cx="792611" cy="792611"/>
          </a:xfrm>
          <a:prstGeom prst="rect">
            <a:avLst/>
          </a:prstGeom>
        </p:spPr>
      </p:pic>
      <p:pic>
        <p:nvPicPr>
          <p:cNvPr id="51" name="Graphic 50" descr="Business Growth">
            <a:extLst>
              <a:ext uri="{FF2B5EF4-FFF2-40B4-BE49-F238E27FC236}">
                <a16:creationId xmlns:a16="http://schemas.microsoft.com/office/drawing/2014/main" id="{F4AF251B-F746-40A6-83B2-8ED6378D4FE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41008" y="2121844"/>
            <a:ext cx="792611" cy="792611"/>
          </a:xfrm>
          <a:prstGeom prst="rect">
            <a:avLst/>
          </a:prstGeom>
        </p:spPr>
      </p:pic>
      <p:pic>
        <p:nvPicPr>
          <p:cNvPr id="52" name="Graphic 51" descr="Handshake">
            <a:extLst>
              <a:ext uri="{FF2B5EF4-FFF2-40B4-BE49-F238E27FC236}">
                <a16:creationId xmlns:a16="http://schemas.microsoft.com/office/drawing/2014/main" id="{5C440FF2-7D56-4F9C-A64C-8573852D147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639224" y="2137640"/>
            <a:ext cx="792611" cy="792611"/>
          </a:xfrm>
          <a:prstGeom prst="rect">
            <a:avLst/>
          </a:prstGeom>
        </p:spPr>
      </p:pic>
    </p:spTree>
    <p:extLst>
      <p:ext uri="{BB962C8B-B14F-4D97-AF65-F5344CB8AC3E}">
        <p14:creationId xmlns:p14="http://schemas.microsoft.com/office/powerpoint/2010/main" val="349541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DF82B-502B-40A8-B98E-92CCD7C8B98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0E558AD-CD2E-45DF-8E6B-F7F947C4635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A4922E3-F9C7-496E-9286-D03C5CE5B0DB}"/>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BF625098-FC9B-43F6-A793-53DF11D45B7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DBBCECF-4602-4D6A-83F9-C4D3F78D3941}"/>
              </a:ext>
            </a:extLst>
          </p:cNvPr>
          <p:cNvSpPr>
            <a:spLocks noGrp="1"/>
          </p:cNvSpPr>
          <p:nvPr>
            <p:ph type="body" sz="quarter" idx="13"/>
          </p:nvPr>
        </p:nvSpPr>
        <p:spPr/>
        <p:txBody>
          <a:bodyPr/>
          <a:lstStyle/>
          <a:p>
            <a:endParaRPr lang="en-ZA"/>
          </a:p>
        </p:txBody>
      </p:sp>
      <p:grpSp>
        <p:nvGrpSpPr>
          <p:cNvPr id="27" name="Group 26">
            <a:extLst>
              <a:ext uri="{FF2B5EF4-FFF2-40B4-BE49-F238E27FC236}">
                <a16:creationId xmlns:a16="http://schemas.microsoft.com/office/drawing/2014/main" id="{85E921CB-1FF4-45BA-AA28-95310204E895}"/>
              </a:ext>
            </a:extLst>
          </p:cNvPr>
          <p:cNvGrpSpPr/>
          <p:nvPr/>
        </p:nvGrpSpPr>
        <p:grpSpPr>
          <a:xfrm>
            <a:off x="1008268" y="1766202"/>
            <a:ext cx="9621633" cy="4281165"/>
            <a:chOff x="1389267" y="767354"/>
            <a:chExt cx="7660867" cy="3941621"/>
          </a:xfrm>
        </p:grpSpPr>
        <p:sp>
          <p:nvSpPr>
            <p:cNvPr id="7" name="Rectangle 6">
              <a:extLst>
                <a:ext uri="{FF2B5EF4-FFF2-40B4-BE49-F238E27FC236}">
                  <a16:creationId xmlns:a16="http://schemas.microsoft.com/office/drawing/2014/main" id="{E9234160-7190-45A0-807E-B4380E115FC1}"/>
                </a:ext>
              </a:extLst>
            </p:cNvPr>
            <p:cNvSpPr/>
            <p:nvPr/>
          </p:nvSpPr>
          <p:spPr>
            <a:xfrm>
              <a:off x="1389267" y="1297153"/>
              <a:ext cx="1510285" cy="28837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8" name="Rectangle 7">
              <a:extLst>
                <a:ext uri="{FF2B5EF4-FFF2-40B4-BE49-F238E27FC236}">
                  <a16:creationId xmlns:a16="http://schemas.microsoft.com/office/drawing/2014/main" id="{B9A675FC-C414-409C-AB23-5EEF393E124E}"/>
                </a:ext>
              </a:extLst>
            </p:cNvPr>
            <p:cNvSpPr/>
            <p:nvPr/>
          </p:nvSpPr>
          <p:spPr>
            <a:xfrm>
              <a:off x="2926912" y="1149408"/>
              <a:ext cx="1510285" cy="31792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9" name="Rectangle 8">
              <a:extLst>
                <a:ext uri="{FF2B5EF4-FFF2-40B4-BE49-F238E27FC236}">
                  <a16:creationId xmlns:a16="http://schemas.microsoft.com/office/drawing/2014/main" id="{6534B944-2C43-4E05-9D89-79FA8F0F1FBB}"/>
                </a:ext>
              </a:extLst>
            </p:cNvPr>
            <p:cNvSpPr/>
            <p:nvPr/>
          </p:nvSpPr>
          <p:spPr>
            <a:xfrm>
              <a:off x="4464558" y="1026287"/>
              <a:ext cx="1510285" cy="34255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0" name="Rectangle 9">
              <a:extLst>
                <a:ext uri="{FF2B5EF4-FFF2-40B4-BE49-F238E27FC236}">
                  <a16:creationId xmlns:a16="http://schemas.microsoft.com/office/drawing/2014/main" id="{DAD1160A-56FA-498D-A0BA-7A9C8BC2A1BC}"/>
                </a:ext>
              </a:extLst>
            </p:cNvPr>
            <p:cNvSpPr/>
            <p:nvPr/>
          </p:nvSpPr>
          <p:spPr>
            <a:xfrm>
              <a:off x="6002204" y="894958"/>
              <a:ext cx="1510285" cy="3688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1" name="Rectangle 10">
              <a:extLst>
                <a:ext uri="{FF2B5EF4-FFF2-40B4-BE49-F238E27FC236}">
                  <a16:creationId xmlns:a16="http://schemas.microsoft.com/office/drawing/2014/main" id="{9852D56F-91AE-437C-8B73-8E5FCD955B8C}"/>
                </a:ext>
              </a:extLst>
            </p:cNvPr>
            <p:cNvSpPr/>
            <p:nvPr/>
          </p:nvSpPr>
          <p:spPr>
            <a:xfrm>
              <a:off x="7539849" y="769101"/>
              <a:ext cx="1510285" cy="393987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18" dirty="0"/>
            </a:p>
          </p:txBody>
        </p:sp>
        <p:sp>
          <p:nvSpPr>
            <p:cNvPr id="12" name="Rectangle 11">
              <a:extLst>
                <a:ext uri="{FF2B5EF4-FFF2-40B4-BE49-F238E27FC236}">
                  <a16:creationId xmlns:a16="http://schemas.microsoft.com/office/drawing/2014/main" id="{55AF7DAD-1997-4372-A921-4F05D5726EE7}"/>
                </a:ext>
              </a:extLst>
            </p:cNvPr>
            <p:cNvSpPr/>
            <p:nvPr/>
          </p:nvSpPr>
          <p:spPr>
            <a:xfrm>
              <a:off x="1389267" y="1295407"/>
              <a:ext cx="1510285" cy="5944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3" name="Rectangle 12">
              <a:extLst>
                <a:ext uri="{FF2B5EF4-FFF2-40B4-BE49-F238E27FC236}">
                  <a16:creationId xmlns:a16="http://schemas.microsoft.com/office/drawing/2014/main" id="{53628408-09A9-45D2-A384-DD8B9941F00A}"/>
                </a:ext>
              </a:extLst>
            </p:cNvPr>
            <p:cNvSpPr/>
            <p:nvPr/>
          </p:nvSpPr>
          <p:spPr>
            <a:xfrm>
              <a:off x="2926911" y="1147661"/>
              <a:ext cx="1510285" cy="59442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4" name="Rectangle 13">
              <a:extLst>
                <a:ext uri="{FF2B5EF4-FFF2-40B4-BE49-F238E27FC236}">
                  <a16:creationId xmlns:a16="http://schemas.microsoft.com/office/drawing/2014/main" id="{9CE0D7EE-33DE-428B-916E-03AA6164009C}"/>
                </a:ext>
              </a:extLst>
            </p:cNvPr>
            <p:cNvSpPr/>
            <p:nvPr/>
          </p:nvSpPr>
          <p:spPr>
            <a:xfrm>
              <a:off x="4464558" y="1024540"/>
              <a:ext cx="1510285" cy="59442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5" name="Rectangle 14">
              <a:extLst>
                <a:ext uri="{FF2B5EF4-FFF2-40B4-BE49-F238E27FC236}">
                  <a16:creationId xmlns:a16="http://schemas.microsoft.com/office/drawing/2014/main" id="{E192176E-3B0E-4F48-B29B-DDE033A38251}"/>
                </a:ext>
              </a:extLst>
            </p:cNvPr>
            <p:cNvSpPr/>
            <p:nvPr/>
          </p:nvSpPr>
          <p:spPr>
            <a:xfrm>
              <a:off x="6002204" y="893211"/>
              <a:ext cx="1510285" cy="59442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6" name="Rectangle 15">
              <a:extLst>
                <a:ext uri="{FF2B5EF4-FFF2-40B4-BE49-F238E27FC236}">
                  <a16:creationId xmlns:a16="http://schemas.microsoft.com/office/drawing/2014/main" id="{B48B8657-4D0E-4586-B1FA-9B7C6F25E4D9}"/>
                </a:ext>
              </a:extLst>
            </p:cNvPr>
            <p:cNvSpPr/>
            <p:nvPr/>
          </p:nvSpPr>
          <p:spPr>
            <a:xfrm>
              <a:off x="7539848" y="767354"/>
              <a:ext cx="1510285" cy="59442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 dirty="0"/>
            </a:p>
          </p:txBody>
        </p:sp>
        <p:sp>
          <p:nvSpPr>
            <p:cNvPr id="17" name="TextBox 16">
              <a:extLst>
                <a:ext uri="{FF2B5EF4-FFF2-40B4-BE49-F238E27FC236}">
                  <a16:creationId xmlns:a16="http://schemas.microsoft.com/office/drawing/2014/main" id="{24DB1954-C6E1-4273-A109-F04B9208AD8C}"/>
                </a:ext>
              </a:extLst>
            </p:cNvPr>
            <p:cNvSpPr txBox="1"/>
            <p:nvPr/>
          </p:nvSpPr>
          <p:spPr>
            <a:xfrm>
              <a:off x="1629585" y="1458030"/>
              <a:ext cx="1059906" cy="269176"/>
            </a:xfrm>
            <a:prstGeom prst="rect">
              <a:avLst/>
            </a:prstGeom>
            <a:noFill/>
          </p:spPr>
          <p:txBody>
            <a:bodyPr wrap="none" rtlCol="0" anchor="ctr">
              <a:spAutoFit/>
            </a:bodyPr>
            <a:lstStyle/>
            <a:p>
              <a:pPr algn="ctr"/>
              <a:r>
                <a:rPr lang="en-US" sz="1149" b="1" dirty="0">
                  <a:solidFill>
                    <a:schemeClr val="bg1"/>
                  </a:solidFill>
                  <a:cs typeface="Poppins" pitchFamily="2" charset="77"/>
                </a:rPr>
                <a:t>AWARENESS</a:t>
              </a:r>
            </a:p>
          </p:txBody>
        </p:sp>
        <p:sp>
          <p:nvSpPr>
            <p:cNvPr id="18" name="TextBox 17">
              <a:extLst>
                <a:ext uri="{FF2B5EF4-FFF2-40B4-BE49-F238E27FC236}">
                  <a16:creationId xmlns:a16="http://schemas.microsoft.com/office/drawing/2014/main" id="{76ACFFE7-354E-499E-9109-CD1353FFADF0}"/>
                </a:ext>
              </a:extLst>
            </p:cNvPr>
            <p:cNvSpPr txBox="1"/>
            <p:nvPr/>
          </p:nvSpPr>
          <p:spPr>
            <a:xfrm>
              <a:off x="3339654" y="1310285"/>
              <a:ext cx="684803" cy="269176"/>
            </a:xfrm>
            <a:prstGeom prst="rect">
              <a:avLst/>
            </a:prstGeom>
            <a:noFill/>
          </p:spPr>
          <p:txBody>
            <a:bodyPr wrap="none" rtlCol="0" anchor="ctr">
              <a:spAutoFit/>
            </a:bodyPr>
            <a:lstStyle/>
            <a:p>
              <a:pPr algn="ctr"/>
              <a:r>
                <a:rPr lang="en-US" sz="1149" b="1" dirty="0">
                  <a:solidFill>
                    <a:schemeClr val="bg1"/>
                  </a:solidFill>
                  <a:cs typeface="Poppins" pitchFamily="2" charset="77"/>
                </a:rPr>
                <a:t>DESIRE</a:t>
              </a:r>
            </a:p>
          </p:txBody>
        </p:sp>
        <p:sp>
          <p:nvSpPr>
            <p:cNvPr id="19" name="TextBox 18">
              <a:extLst>
                <a:ext uri="{FF2B5EF4-FFF2-40B4-BE49-F238E27FC236}">
                  <a16:creationId xmlns:a16="http://schemas.microsoft.com/office/drawing/2014/main" id="{88889BC7-E6D7-4D3B-8CA5-FD9452FBC7EB}"/>
                </a:ext>
              </a:extLst>
            </p:cNvPr>
            <p:cNvSpPr txBox="1"/>
            <p:nvPr/>
          </p:nvSpPr>
          <p:spPr>
            <a:xfrm>
              <a:off x="4692954" y="1187164"/>
              <a:ext cx="1053495" cy="269176"/>
            </a:xfrm>
            <a:prstGeom prst="rect">
              <a:avLst/>
            </a:prstGeom>
            <a:noFill/>
          </p:spPr>
          <p:txBody>
            <a:bodyPr wrap="none" rtlCol="0" anchor="ctr">
              <a:spAutoFit/>
            </a:bodyPr>
            <a:lstStyle/>
            <a:p>
              <a:pPr algn="ctr"/>
              <a:r>
                <a:rPr lang="en-US" sz="1149" b="1" dirty="0">
                  <a:solidFill>
                    <a:schemeClr val="bg1"/>
                  </a:solidFill>
                  <a:cs typeface="Poppins" pitchFamily="2" charset="77"/>
                </a:rPr>
                <a:t>KNOWLEDGE</a:t>
              </a:r>
            </a:p>
          </p:txBody>
        </p:sp>
        <p:sp>
          <p:nvSpPr>
            <p:cNvPr id="20" name="TextBox 19">
              <a:extLst>
                <a:ext uri="{FF2B5EF4-FFF2-40B4-BE49-F238E27FC236}">
                  <a16:creationId xmlns:a16="http://schemas.microsoft.com/office/drawing/2014/main" id="{276CBB06-C7BE-40EF-A5EB-3CF266E4ADE0}"/>
                </a:ext>
              </a:extLst>
            </p:cNvPr>
            <p:cNvSpPr txBox="1"/>
            <p:nvPr/>
          </p:nvSpPr>
          <p:spPr>
            <a:xfrm>
              <a:off x="6414945" y="1055834"/>
              <a:ext cx="684804" cy="269176"/>
            </a:xfrm>
            <a:prstGeom prst="rect">
              <a:avLst/>
            </a:prstGeom>
            <a:noFill/>
          </p:spPr>
          <p:txBody>
            <a:bodyPr wrap="none" rtlCol="0" anchor="ctr">
              <a:spAutoFit/>
            </a:bodyPr>
            <a:lstStyle/>
            <a:p>
              <a:pPr algn="ctr"/>
              <a:r>
                <a:rPr lang="en-US" sz="1149" b="1" dirty="0">
                  <a:solidFill>
                    <a:schemeClr val="bg1"/>
                  </a:solidFill>
                  <a:cs typeface="Poppins" pitchFamily="2" charset="77"/>
                </a:rPr>
                <a:t>ABILITY</a:t>
              </a:r>
            </a:p>
          </p:txBody>
        </p:sp>
        <p:sp>
          <p:nvSpPr>
            <p:cNvPr id="21" name="TextBox 20">
              <a:extLst>
                <a:ext uri="{FF2B5EF4-FFF2-40B4-BE49-F238E27FC236}">
                  <a16:creationId xmlns:a16="http://schemas.microsoft.com/office/drawing/2014/main" id="{5DBD12FC-C8A7-4458-BA00-154C5D93C18E}"/>
                </a:ext>
              </a:extLst>
            </p:cNvPr>
            <p:cNvSpPr txBox="1"/>
            <p:nvPr/>
          </p:nvSpPr>
          <p:spPr>
            <a:xfrm>
              <a:off x="7624776" y="929315"/>
              <a:ext cx="1340432" cy="269176"/>
            </a:xfrm>
            <a:prstGeom prst="rect">
              <a:avLst/>
            </a:prstGeom>
            <a:noFill/>
          </p:spPr>
          <p:txBody>
            <a:bodyPr wrap="none" rtlCol="0" anchor="ctr">
              <a:spAutoFit/>
            </a:bodyPr>
            <a:lstStyle/>
            <a:p>
              <a:pPr algn="ctr"/>
              <a:r>
                <a:rPr lang="en-US" sz="1149" b="1" dirty="0">
                  <a:solidFill>
                    <a:schemeClr val="bg1"/>
                  </a:solidFill>
                  <a:cs typeface="Poppins" pitchFamily="2" charset="77"/>
                </a:rPr>
                <a:t>REINFORCEMENT</a:t>
              </a:r>
            </a:p>
          </p:txBody>
        </p:sp>
        <p:sp>
          <p:nvSpPr>
            <p:cNvPr id="22" name="Subtitle 2">
              <a:extLst>
                <a:ext uri="{FF2B5EF4-FFF2-40B4-BE49-F238E27FC236}">
                  <a16:creationId xmlns:a16="http://schemas.microsoft.com/office/drawing/2014/main" id="{5110DDC8-53BA-41A2-9F5C-8FFE398E0090}"/>
                </a:ext>
              </a:extLst>
            </p:cNvPr>
            <p:cNvSpPr txBox="1">
              <a:spLocks/>
            </p:cNvSpPr>
            <p:nvPr/>
          </p:nvSpPr>
          <p:spPr>
            <a:xfrm>
              <a:off x="1483527" y="2054605"/>
              <a:ext cx="1321765" cy="1087540"/>
            </a:xfrm>
            <a:prstGeom prst="rect">
              <a:avLst/>
            </a:prstGeom>
          </p:spPr>
          <p:txBody>
            <a:bodyPr vert="horz" wrap="square" lIns="32832" tIns="16416" rIns="32832" bIns="1641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GB" sz="862" dirty="0">
                  <a:solidFill>
                    <a:schemeClr val="bg1"/>
                  </a:solidFill>
                  <a:latin typeface="+mn-lt"/>
                  <a:ea typeface="Lato" panose="020F0502020204030203" pitchFamily="34" charset="0"/>
                  <a:cs typeface="Lato" panose="020F0502020204030203" pitchFamily="34" charset="0"/>
                </a:rPr>
                <a:t>Stakeholders need to be aware of why the change is happening and why the change is necessary. Without a complete understanding, participants will be unmotivated. This makes the change less likely to succeed.</a:t>
              </a:r>
            </a:p>
          </p:txBody>
        </p:sp>
        <p:sp>
          <p:nvSpPr>
            <p:cNvPr id="23" name="Subtitle 2">
              <a:extLst>
                <a:ext uri="{FF2B5EF4-FFF2-40B4-BE49-F238E27FC236}">
                  <a16:creationId xmlns:a16="http://schemas.microsoft.com/office/drawing/2014/main" id="{3DB909D8-D439-4641-9C73-D2A894B5DBEE}"/>
                </a:ext>
              </a:extLst>
            </p:cNvPr>
            <p:cNvSpPr txBox="1">
              <a:spLocks/>
            </p:cNvSpPr>
            <p:nvPr/>
          </p:nvSpPr>
          <p:spPr>
            <a:xfrm>
              <a:off x="3021171" y="1885752"/>
              <a:ext cx="1321765" cy="1087540"/>
            </a:xfrm>
            <a:prstGeom prst="rect">
              <a:avLst/>
            </a:prstGeom>
          </p:spPr>
          <p:txBody>
            <a:bodyPr vert="horz" wrap="square" lIns="32832" tIns="16416" rIns="32832" bIns="1641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GB" sz="862" dirty="0">
                  <a:solidFill>
                    <a:schemeClr val="bg1"/>
                  </a:solidFill>
                  <a:latin typeface="+mn-lt"/>
                  <a:ea typeface="Lato" panose="020F0502020204030203" pitchFamily="34" charset="0"/>
                  <a:cs typeface="Lato" panose="020F0502020204030203" pitchFamily="34" charset="0"/>
                </a:rPr>
                <a:t>An understanding that change is needed and the motivation to go over into action is essential for change to occur. When people really want to see positive change, they will put in the effort to make it happen.</a:t>
              </a:r>
            </a:p>
          </p:txBody>
        </p:sp>
        <p:sp>
          <p:nvSpPr>
            <p:cNvPr id="24" name="Subtitle 2">
              <a:extLst>
                <a:ext uri="{FF2B5EF4-FFF2-40B4-BE49-F238E27FC236}">
                  <a16:creationId xmlns:a16="http://schemas.microsoft.com/office/drawing/2014/main" id="{5F4843A6-BBAC-4E10-AA98-6562D307B426}"/>
                </a:ext>
              </a:extLst>
            </p:cNvPr>
            <p:cNvSpPr txBox="1">
              <a:spLocks/>
            </p:cNvSpPr>
            <p:nvPr/>
          </p:nvSpPr>
          <p:spPr>
            <a:xfrm>
              <a:off x="4558818" y="1762631"/>
              <a:ext cx="1321765" cy="934050"/>
            </a:xfrm>
            <a:prstGeom prst="rect">
              <a:avLst/>
            </a:prstGeom>
          </p:spPr>
          <p:txBody>
            <a:bodyPr vert="horz" wrap="square" lIns="32832" tIns="16416" rIns="32832" bIns="1641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GB" sz="862" dirty="0">
                  <a:solidFill>
                    <a:schemeClr val="bg1"/>
                  </a:solidFill>
                  <a:latin typeface="+mn-lt"/>
                  <a:ea typeface="Lato" panose="020F0502020204030203" pitchFamily="34" charset="0"/>
                  <a:cs typeface="Lato" panose="020F0502020204030203" pitchFamily="34" charset="0"/>
                </a:rPr>
                <a:t>All stakeholders must be fully equipped with knowledge and mental stimulation to be able to reason and ultimately create the change required to achieve a specific outcome.</a:t>
              </a:r>
            </a:p>
          </p:txBody>
        </p:sp>
        <p:sp>
          <p:nvSpPr>
            <p:cNvPr id="25" name="Subtitle 2">
              <a:extLst>
                <a:ext uri="{FF2B5EF4-FFF2-40B4-BE49-F238E27FC236}">
                  <a16:creationId xmlns:a16="http://schemas.microsoft.com/office/drawing/2014/main" id="{8E43A2DC-3322-4B15-B238-B73359E791C6}"/>
                </a:ext>
              </a:extLst>
            </p:cNvPr>
            <p:cNvSpPr txBox="1">
              <a:spLocks/>
            </p:cNvSpPr>
            <p:nvPr/>
          </p:nvSpPr>
          <p:spPr>
            <a:xfrm>
              <a:off x="6096464" y="1631301"/>
              <a:ext cx="1321765" cy="1089665"/>
            </a:xfrm>
            <a:prstGeom prst="rect">
              <a:avLst/>
            </a:prstGeom>
          </p:spPr>
          <p:txBody>
            <a:bodyPr vert="horz" wrap="square" lIns="32832" tIns="16416" rIns="32832" bIns="16416" rtlCol="0" anchor="t">
              <a:spAutoFit/>
            </a:bodyPr>
            <a:lstStyle>
              <a:defPPr>
                <a:defRPr lang="en-US"/>
              </a:defPPr>
              <a:lvl1pPr indent="0" algn="ctr" defTabSz="1087636">
                <a:lnSpc>
                  <a:spcPts val="1257"/>
                </a:lnSpc>
                <a:spcBef>
                  <a:spcPct val="20000"/>
                </a:spcBef>
                <a:buFont typeface="Arial"/>
                <a:buNone/>
                <a:defRPr sz="862">
                  <a:solidFill>
                    <a:schemeClr val="bg1"/>
                  </a:solidFill>
                  <a:ea typeface="Lato" panose="020F0502020204030203" pitchFamily="34" charset="0"/>
                  <a:cs typeface="Lato"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Knowing how to do something doesn’t necessarily mean that you can do it in practice. Stakeholders have to obtain the necessary and relevant skills and extensive knowledge in order to execute the project effectively.</a:t>
              </a:r>
            </a:p>
          </p:txBody>
        </p:sp>
        <p:sp>
          <p:nvSpPr>
            <p:cNvPr id="26" name="Subtitle 2">
              <a:extLst>
                <a:ext uri="{FF2B5EF4-FFF2-40B4-BE49-F238E27FC236}">
                  <a16:creationId xmlns:a16="http://schemas.microsoft.com/office/drawing/2014/main" id="{F56CDA1E-FD93-4AFE-B13F-8B322EF70C4C}"/>
                </a:ext>
              </a:extLst>
            </p:cNvPr>
            <p:cNvSpPr txBox="1">
              <a:spLocks/>
            </p:cNvSpPr>
            <p:nvPr/>
          </p:nvSpPr>
          <p:spPr>
            <a:xfrm>
              <a:off x="7634108" y="1504782"/>
              <a:ext cx="1321765" cy="934050"/>
            </a:xfrm>
            <a:prstGeom prst="rect">
              <a:avLst/>
            </a:prstGeom>
          </p:spPr>
          <p:txBody>
            <a:bodyPr vert="horz" wrap="square" lIns="32832" tIns="16416" rIns="32832" bIns="1641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7"/>
                </a:lnSpc>
              </a:pPr>
              <a:r>
                <a:rPr lang="en-GB" sz="862" dirty="0">
                  <a:solidFill>
                    <a:schemeClr val="bg1"/>
                  </a:solidFill>
                  <a:latin typeface="+mn-lt"/>
                  <a:ea typeface="Lato" panose="020F0502020204030203" pitchFamily="34" charset="0"/>
                  <a:cs typeface="Lato" panose="020F0502020204030203" pitchFamily="34" charset="0"/>
                </a:rPr>
                <a:t>The outcome achieved should be maintained efficiently. You should also be on the lookout for areas where the new process isn’t serving you or is demotivating your staff.</a:t>
              </a:r>
            </a:p>
          </p:txBody>
        </p:sp>
      </p:grpSp>
    </p:spTree>
    <p:extLst>
      <p:ext uri="{BB962C8B-B14F-4D97-AF65-F5344CB8AC3E}">
        <p14:creationId xmlns:p14="http://schemas.microsoft.com/office/powerpoint/2010/main" val="14733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ADKAR, business, startup, presentation, infographics, free, editable template, template, pitch, graphs, charts, diagrams, tables, data, slides, layout, concept, idea, inspiration, download, Google Slides"/>
  <p:tag name="DESCRIPTION" val="Use this editable ADKAR Business Concept presentation template to illustrate the five tangible and concrete outcomes that people need to achieve for lasting change: awareness, desire, knowledge, ability and reinforcement."/>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2476</Words>
  <Application>Microsoft Office PowerPoint</Application>
  <PresentationFormat>Widescreen</PresentationFormat>
  <Paragraphs>244</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Bahnschrift</vt:lpstr>
      <vt:lpstr>Bahnschrift SemiBold</vt:lpstr>
      <vt:lpstr>Calibri</vt:lpstr>
      <vt:lpstr>Lato Light</vt:lpstr>
      <vt:lpstr>Montserrat</vt:lpstr>
      <vt:lpstr>Open Sans Light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 ADKAR business startup presentation infographics free template graphs charts diagrams tables slides layout concept idea inspiration download</cp:keywords>
  <cp:lastModifiedBy/>
  <cp:revision>56</cp:revision>
  <dcterms:created xsi:type="dcterms:W3CDTF">2020-04-19T22:46:17Z</dcterms:created>
  <dcterms:modified xsi:type="dcterms:W3CDTF">2020-05-15T13:14:23Z</dcterms:modified>
  <cp:category>Business Concepts</cp:category>
</cp:coreProperties>
</file>