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sldIdLst>
    <p:sldId id="277" r:id="rId2"/>
    <p:sldId id="278" r:id="rId3"/>
    <p:sldId id="279" r:id="rId4"/>
    <p:sldId id="256" r:id="rId5"/>
    <p:sldId id="283" r:id="rId6"/>
    <p:sldId id="288" r:id="rId7"/>
    <p:sldId id="285" r:id="rId8"/>
    <p:sldId id="287" r:id="rId9"/>
    <p:sldId id="286" r:id="rId10"/>
    <p:sldId id="284" r:id="rId11"/>
    <p:sldId id="289" r:id="rId12"/>
    <p:sldId id="281" r:id="rId13"/>
    <p:sldId id="28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MECER</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E22A-455A-AC35-1C42A673F9F0}"/>
                </c:ext>
              </c:extLst>
            </c:dLbl>
            <c:dLbl>
              <c:idx val="1"/>
              <c:delete val="1"/>
              <c:extLst>
                <c:ext xmlns:c15="http://schemas.microsoft.com/office/drawing/2012/chart" uri="{CE6537A1-D6FC-4f65-9D91-7224C49458BB}"/>
                <c:ext xmlns:c16="http://schemas.microsoft.com/office/drawing/2014/chart" uri="{C3380CC4-5D6E-409C-BE32-E72D297353CC}">
                  <c16:uniqueId val="{00000001-E22A-455A-AC35-1C42A673F9F0}"/>
                </c:ext>
              </c:extLst>
            </c:dLbl>
            <c:dLbl>
              <c:idx val="3"/>
              <c:delete val="1"/>
              <c:extLst>
                <c:ext xmlns:c15="http://schemas.microsoft.com/office/drawing/2012/chart" uri="{CE6537A1-D6FC-4f65-9D91-7224C49458BB}"/>
                <c:ext xmlns:c16="http://schemas.microsoft.com/office/drawing/2014/chart" uri="{C3380CC4-5D6E-409C-BE32-E72D297353CC}">
                  <c16:uniqueId val="{00000002-E22A-455A-AC35-1C42A673F9F0}"/>
                </c:ext>
              </c:extLst>
            </c:dLbl>
            <c:dLbl>
              <c:idx val="4"/>
              <c:delete val="1"/>
              <c:extLst>
                <c:ext xmlns:c15="http://schemas.microsoft.com/office/drawing/2012/chart" uri="{CE6537A1-D6FC-4f65-9D91-7224C49458BB}"/>
                <c:ext xmlns:c16="http://schemas.microsoft.com/office/drawing/2014/chart" uri="{C3380CC4-5D6E-409C-BE32-E72D297353CC}">
                  <c16:uniqueId val="{00000003-E22A-455A-AC35-1C42A673F9F0}"/>
                </c:ext>
              </c:extLst>
            </c:dLbl>
            <c:dLbl>
              <c:idx val="5"/>
              <c:delete val="1"/>
              <c:extLst>
                <c:ext xmlns:c15="http://schemas.microsoft.com/office/drawing/2012/chart" uri="{CE6537A1-D6FC-4f65-9D91-7224C49458BB}"/>
                <c:ext xmlns:c16="http://schemas.microsoft.com/office/drawing/2014/chart" uri="{C3380CC4-5D6E-409C-BE32-E72D297353CC}">
                  <c16:uniqueId val="{00000004-E22A-455A-AC35-1C42A673F9F0}"/>
                </c:ext>
              </c:extLst>
            </c:dLbl>
            <c:dLbl>
              <c:idx val="7"/>
              <c:delete val="1"/>
              <c:extLst>
                <c:ext xmlns:c15="http://schemas.microsoft.com/office/drawing/2012/chart" uri="{CE6537A1-D6FC-4f65-9D91-7224C49458BB}"/>
                <c:ext xmlns:c16="http://schemas.microsoft.com/office/drawing/2014/chart" uri="{C3380CC4-5D6E-409C-BE32-E72D297353CC}">
                  <c16:uniqueId val="{00000005-E22A-455A-AC35-1C42A673F9F0}"/>
                </c:ext>
              </c:extLst>
            </c:dLbl>
            <c:dLbl>
              <c:idx val="8"/>
              <c:delete val="1"/>
              <c:extLst>
                <c:ext xmlns:c15="http://schemas.microsoft.com/office/drawing/2012/chart" uri="{CE6537A1-D6FC-4f65-9D91-7224C49458BB}"/>
                <c:ext xmlns:c16="http://schemas.microsoft.com/office/drawing/2014/chart" uri="{C3380CC4-5D6E-409C-BE32-E72D297353CC}">
                  <c16:uniqueId val="{00000006-E22A-455A-AC35-1C42A673F9F0}"/>
                </c:ext>
              </c:extLst>
            </c:dLbl>
            <c:dLbl>
              <c:idx val="9"/>
              <c:delete val="1"/>
              <c:extLst>
                <c:ext xmlns:c15="http://schemas.microsoft.com/office/drawing/2012/chart" uri="{CE6537A1-D6FC-4f65-9D91-7224C49458BB}"/>
                <c:ext xmlns:c16="http://schemas.microsoft.com/office/drawing/2014/chart" uri="{C3380CC4-5D6E-409C-BE32-E72D297353CC}">
                  <c16:uniqueId val="{00000007-E22A-455A-AC35-1C42A673F9F0}"/>
                </c:ext>
              </c:extLst>
            </c:dLbl>
            <c:dLbl>
              <c:idx val="11"/>
              <c:delete val="1"/>
              <c:extLst>
                <c:ext xmlns:c15="http://schemas.microsoft.com/office/drawing/2012/chart" uri="{CE6537A1-D6FC-4f65-9D91-7224C49458BB}"/>
                <c:ext xmlns:c16="http://schemas.microsoft.com/office/drawing/2014/chart" uri="{C3380CC4-5D6E-409C-BE32-E72D297353CC}">
                  <c16:uniqueId val="{00000008-E22A-455A-AC35-1C42A673F9F0}"/>
                </c:ext>
              </c:extLst>
            </c:dLbl>
            <c:dLbl>
              <c:idx val="12"/>
              <c:delete val="1"/>
              <c:extLst>
                <c:ext xmlns:c15="http://schemas.microsoft.com/office/drawing/2012/chart" uri="{CE6537A1-D6FC-4f65-9D91-7224C49458BB}"/>
                <c:ext xmlns:c16="http://schemas.microsoft.com/office/drawing/2014/chart" uri="{C3380CC4-5D6E-409C-BE32-E72D297353CC}">
                  <c16:uniqueId val="{00000009-E22A-455A-AC35-1C42A673F9F0}"/>
                </c:ext>
              </c:extLst>
            </c:dLbl>
            <c:dLbl>
              <c:idx val="13"/>
              <c:delete val="1"/>
              <c:extLst>
                <c:ext xmlns:c15="http://schemas.microsoft.com/office/drawing/2012/chart" uri="{CE6537A1-D6FC-4f65-9D91-7224C49458BB}"/>
                <c:ext xmlns:c16="http://schemas.microsoft.com/office/drawing/2014/chart" uri="{C3380CC4-5D6E-409C-BE32-E72D297353CC}">
                  <c16:uniqueId val="{0000000A-E22A-455A-AC35-1C42A673F9F0}"/>
                </c:ext>
              </c:extLst>
            </c:dLbl>
            <c:dLbl>
              <c:idx val="15"/>
              <c:delete val="1"/>
              <c:extLst>
                <c:ext xmlns:c15="http://schemas.microsoft.com/office/drawing/2012/chart" uri="{CE6537A1-D6FC-4f65-9D91-7224C49458BB}"/>
                <c:ext xmlns:c16="http://schemas.microsoft.com/office/drawing/2014/chart" uri="{C3380CC4-5D6E-409C-BE32-E72D297353CC}">
                  <c16:uniqueId val="{0000000B-E22A-455A-AC35-1C42A673F9F0}"/>
                </c:ext>
              </c:extLst>
            </c:dLbl>
            <c:dLbl>
              <c:idx val="16"/>
              <c:delete val="1"/>
              <c:extLst>
                <c:ext xmlns:c15="http://schemas.microsoft.com/office/drawing/2012/chart" uri="{CE6537A1-D6FC-4f65-9D91-7224C49458BB}"/>
                <c:ext xmlns:c16="http://schemas.microsoft.com/office/drawing/2014/chart" uri="{C3380CC4-5D6E-409C-BE32-E72D297353CC}">
                  <c16:uniqueId val="{0000000C-E22A-455A-AC35-1C42A673F9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20</c:v>
                </c:pt>
                <c:pt idx="3">
                  <c:v>40</c:v>
                </c:pt>
                <c:pt idx="4">
                  <c:v>40</c:v>
                </c:pt>
                <c:pt idx="5">
                  <c:v>40</c:v>
                </c:pt>
                <c:pt idx="6">
                  <c:v>55</c:v>
                </c:pt>
                <c:pt idx="7">
                  <c:v>70</c:v>
                </c:pt>
                <c:pt idx="8">
                  <c:v>70</c:v>
                </c:pt>
                <c:pt idx="9">
                  <c:v>70</c:v>
                </c:pt>
                <c:pt idx="10">
                  <c:v>80</c:v>
                </c:pt>
                <c:pt idx="11">
                  <c:v>90</c:v>
                </c:pt>
                <c:pt idx="12">
                  <c:v>90</c:v>
                </c:pt>
                <c:pt idx="13">
                  <c:v>90</c:v>
                </c:pt>
                <c:pt idx="14">
                  <c:v>95</c:v>
                </c:pt>
                <c:pt idx="15">
                  <c:v>100</c:v>
                </c:pt>
                <c:pt idx="16">
                  <c:v>100</c:v>
                </c:pt>
              </c:numCache>
            </c:numRef>
          </c:cat>
          <c:val>
            <c:numRef>
              <c:f>Sheet1!$B$2:$B$18</c:f>
              <c:numCache>
                <c:formatCode>General</c:formatCode>
                <c:ptCount val="17"/>
                <c:pt idx="0">
                  <c:v>0</c:v>
                </c:pt>
                <c:pt idx="1">
                  <c:v>60</c:v>
                </c:pt>
                <c:pt idx="2">
                  <c:v>60</c:v>
                </c:pt>
                <c:pt idx="3">
                  <c:v>60</c:v>
                </c:pt>
                <c:pt idx="4">
                  <c:v>0</c:v>
                </c:pt>
                <c:pt idx="5">
                  <c:v>40</c:v>
                </c:pt>
                <c:pt idx="6">
                  <c:v>40</c:v>
                </c:pt>
                <c:pt idx="7">
                  <c:v>40</c:v>
                </c:pt>
                <c:pt idx="8">
                  <c:v>0</c:v>
                </c:pt>
                <c:pt idx="9">
                  <c:v>30</c:v>
                </c:pt>
                <c:pt idx="10">
                  <c:v>30</c:v>
                </c:pt>
                <c:pt idx="11">
                  <c:v>30</c:v>
                </c:pt>
                <c:pt idx="12">
                  <c:v>0</c:v>
                </c:pt>
                <c:pt idx="13">
                  <c:v>25</c:v>
                </c:pt>
                <c:pt idx="14">
                  <c:v>25</c:v>
                </c:pt>
                <c:pt idx="15">
                  <c:v>25</c:v>
                </c:pt>
                <c:pt idx="16">
                  <c:v>0</c:v>
                </c:pt>
              </c:numCache>
            </c:numRef>
          </c:val>
          <c:extLst>
            <c:ext xmlns:c16="http://schemas.microsoft.com/office/drawing/2014/chart" uri="{C3380CC4-5D6E-409C-BE32-E72D297353CC}">
              <c16:uniqueId val="{0000000D-E22A-455A-AC35-1C42A673F9F0}"/>
            </c:ext>
          </c:extLst>
        </c:ser>
        <c:ser>
          <c:idx val="1"/>
          <c:order val="1"/>
          <c:tx>
            <c:strRef>
              <c:f>Sheet1!$C$1</c:f>
              <c:strCache>
                <c:ptCount val="1"/>
                <c:pt idx="0">
                  <c:v>APPLE</c:v>
                </c:pt>
              </c:strCache>
            </c:strRef>
          </c:tx>
          <c:spPr>
            <a:solidFill>
              <a:schemeClr val="accent2"/>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E-E22A-455A-AC35-1C42A673F9F0}"/>
                </c:ext>
              </c:extLst>
            </c:dLbl>
            <c:dLbl>
              <c:idx val="1"/>
              <c:delete val="1"/>
              <c:extLst>
                <c:ext xmlns:c15="http://schemas.microsoft.com/office/drawing/2012/chart" uri="{CE6537A1-D6FC-4f65-9D91-7224C49458BB}"/>
                <c:ext xmlns:c16="http://schemas.microsoft.com/office/drawing/2014/chart" uri="{C3380CC4-5D6E-409C-BE32-E72D297353CC}">
                  <c16:uniqueId val="{0000000F-E22A-455A-AC35-1C42A673F9F0}"/>
                </c:ext>
              </c:extLst>
            </c:dLbl>
            <c:dLbl>
              <c:idx val="3"/>
              <c:delete val="1"/>
              <c:extLst>
                <c:ext xmlns:c15="http://schemas.microsoft.com/office/drawing/2012/chart" uri="{CE6537A1-D6FC-4f65-9D91-7224C49458BB}"/>
                <c:ext xmlns:c16="http://schemas.microsoft.com/office/drawing/2014/chart" uri="{C3380CC4-5D6E-409C-BE32-E72D297353CC}">
                  <c16:uniqueId val="{00000010-E22A-455A-AC35-1C42A673F9F0}"/>
                </c:ext>
              </c:extLst>
            </c:dLbl>
            <c:dLbl>
              <c:idx val="4"/>
              <c:delete val="1"/>
              <c:extLst>
                <c:ext xmlns:c15="http://schemas.microsoft.com/office/drawing/2012/chart" uri="{CE6537A1-D6FC-4f65-9D91-7224C49458BB}"/>
                <c:ext xmlns:c16="http://schemas.microsoft.com/office/drawing/2014/chart" uri="{C3380CC4-5D6E-409C-BE32-E72D297353CC}">
                  <c16:uniqueId val="{00000011-E22A-455A-AC35-1C42A673F9F0}"/>
                </c:ext>
              </c:extLst>
            </c:dLbl>
            <c:dLbl>
              <c:idx val="5"/>
              <c:delete val="1"/>
              <c:extLst>
                <c:ext xmlns:c15="http://schemas.microsoft.com/office/drawing/2012/chart" uri="{CE6537A1-D6FC-4f65-9D91-7224C49458BB}"/>
                <c:ext xmlns:c16="http://schemas.microsoft.com/office/drawing/2014/chart" uri="{C3380CC4-5D6E-409C-BE32-E72D297353CC}">
                  <c16:uniqueId val="{00000012-E22A-455A-AC35-1C42A673F9F0}"/>
                </c:ext>
              </c:extLst>
            </c:dLbl>
            <c:dLbl>
              <c:idx val="7"/>
              <c:delete val="1"/>
              <c:extLst>
                <c:ext xmlns:c15="http://schemas.microsoft.com/office/drawing/2012/chart" uri="{CE6537A1-D6FC-4f65-9D91-7224C49458BB}"/>
                <c:ext xmlns:c16="http://schemas.microsoft.com/office/drawing/2014/chart" uri="{C3380CC4-5D6E-409C-BE32-E72D297353CC}">
                  <c16:uniqueId val="{00000013-E22A-455A-AC35-1C42A673F9F0}"/>
                </c:ext>
              </c:extLst>
            </c:dLbl>
            <c:dLbl>
              <c:idx val="8"/>
              <c:delete val="1"/>
              <c:extLst>
                <c:ext xmlns:c15="http://schemas.microsoft.com/office/drawing/2012/chart" uri="{CE6537A1-D6FC-4f65-9D91-7224C49458BB}"/>
                <c:ext xmlns:c16="http://schemas.microsoft.com/office/drawing/2014/chart" uri="{C3380CC4-5D6E-409C-BE32-E72D297353CC}">
                  <c16:uniqueId val="{00000014-E22A-455A-AC35-1C42A673F9F0}"/>
                </c:ext>
              </c:extLst>
            </c:dLbl>
            <c:dLbl>
              <c:idx val="9"/>
              <c:delete val="1"/>
              <c:extLst>
                <c:ext xmlns:c15="http://schemas.microsoft.com/office/drawing/2012/chart" uri="{CE6537A1-D6FC-4f65-9D91-7224C49458BB}"/>
                <c:ext xmlns:c16="http://schemas.microsoft.com/office/drawing/2014/chart" uri="{C3380CC4-5D6E-409C-BE32-E72D297353CC}">
                  <c16:uniqueId val="{00000015-E22A-455A-AC35-1C42A673F9F0}"/>
                </c:ext>
              </c:extLst>
            </c:dLbl>
            <c:dLbl>
              <c:idx val="11"/>
              <c:delete val="1"/>
              <c:extLst>
                <c:ext xmlns:c15="http://schemas.microsoft.com/office/drawing/2012/chart" uri="{CE6537A1-D6FC-4f65-9D91-7224C49458BB}"/>
                <c:ext xmlns:c16="http://schemas.microsoft.com/office/drawing/2014/chart" uri="{C3380CC4-5D6E-409C-BE32-E72D297353CC}">
                  <c16:uniqueId val="{00000016-E22A-455A-AC35-1C42A673F9F0}"/>
                </c:ext>
              </c:extLst>
            </c:dLbl>
            <c:dLbl>
              <c:idx val="12"/>
              <c:delete val="1"/>
              <c:extLst>
                <c:ext xmlns:c15="http://schemas.microsoft.com/office/drawing/2012/chart" uri="{CE6537A1-D6FC-4f65-9D91-7224C49458BB}"/>
                <c:ext xmlns:c16="http://schemas.microsoft.com/office/drawing/2014/chart" uri="{C3380CC4-5D6E-409C-BE32-E72D297353CC}">
                  <c16:uniqueId val="{00000017-E22A-455A-AC35-1C42A673F9F0}"/>
                </c:ext>
              </c:extLst>
            </c:dLbl>
            <c:dLbl>
              <c:idx val="13"/>
              <c:delete val="1"/>
              <c:extLst>
                <c:ext xmlns:c15="http://schemas.microsoft.com/office/drawing/2012/chart" uri="{CE6537A1-D6FC-4f65-9D91-7224C49458BB}"/>
                <c:ext xmlns:c16="http://schemas.microsoft.com/office/drawing/2014/chart" uri="{C3380CC4-5D6E-409C-BE32-E72D297353CC}">
                  <c16:uniqueId val="{00000018-E22A-455A-AC35-1C42A673F9F0}"/>
                </c:ext>
              </c:extLst>
            </c:dLbl>
            <c:dLbl>
              <c:idx val="15"/>
              <c:delete val="1"/>
              <c:extLst>
                <c:ext xmlns:c15="http://schemas.microsoft.com/office/drawing/2012/chart" uri="{CE6537A1-D6FC-4f65-9D91-7224C49458BB}"/>
                <c:ext xmlns:c16="http://schemas.microsoft.com/office/drawing/2014/chart" uri="{C3380CC4-5D6E-409C-BE32-E72D297353CC}">
                  <c16:uniqueId val="{00000019-E22A-455A-AC35-1C42A673F9F0}"/>
                </c:ext>
              </c:extLst>
            </c:dLbl>
            <c:dLbl>
              <c:idx val="16"/>
              <c:delete val="1"/>
              <c:extLst>
                <c:ext xmlns:c15="http://schemas.microsoft.com/office/drawing/2012/chart" uri="{CE6537A1-D6FC-4f65-9D91-7224C49458BB}"/>
                <c:ext xmlns:c16="http://schemas.microsoft.com/office/drawing/2014/chart" uri="{C3380CC4-5D6E-409C-BE32-E72D297353CC}">
                  <c16:uniqueId val="{0000001A-E22A-455A-AC35-1C42A673F9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20</c:v>
                </c:pt>
                <c:pt idx="3">
                  <c:v>40</c:v>
                </c:pt>
                <c:pt idx="4">
                  <c:v>40</c:v>
                </c:pt>
                <c:pt idx="5">
                  <c:v>40</c:v>
                </c:pt>
                <c:pt idx="6">
                  <c:v>55</c:v>
                </c:pt>
                <c:pt idx="7">
                  <c:v>70</c:v>
                </c:pt>
                <c:pt idx="8">
                  <c:v>70</c:v>
                </c:pt>
                <c:pt idx="9">
                  <c:v>70</c:v>
                </c:pt>
                <c:pt idx="10">
                  <c:v>80</c:v>
                </c:pt>
                <c:pt idx="11">
                  <c:v>90</c:v>
                </c:pt>
                <c:pt idx="12">
                  <c:v>90</c:v>
                </c:pt>
                <c:pt idx="13">
                  <c:v>90</c:v>
                </c:pt>
                <c:pt idx="14">
                  <c:v>95</c:v>
                </c:pt>
                <c:pt idx="15">
                  <c:v>100</c:v>
                </c:pt>
                <c:pt idx="16">
                  <c:v>100</c:v>
                </c:pt>
              </c:numCache>
            </c:numRef>
          </c:cat>
          <c:val>
            <c:numRef>
              <c:f>Sheet1!$C$2:$C$18</c:f>
              <c:numCache>
                <c:formatCode>General</c:formatCode>
                <c:ptCount val="17"/>
                <c:pt idx="0">
                  <c:v>0</c:v>
                </c:pt>
                <c:pt idx="1">
                  <c:v>25</c:v>
                </c:pt>
                <c:pt idx="2">
                  <c:v>25</c:v>
                </c:pt>
                <c:pt idx="3">
                  <c:v>25</c:v>
                </c:pt>
                <c:pt idx="4">
                  <c:v>0</c:v>
                </c:pt>
                <c:pt idx="5">
                  <c:v>30</c:v>
                </c:pt>
                <c:pt idx="6">
                  <c:v>30</c:v>
                </c:pt>
                <c:pt idx="7">
                  <c:v>30</c:v>
                </c:pt>
                <c:pt idx="8">
                  <c:v>0</c:v>
                </c:pt>
                <c:pt idx="9">
                  <c:v>30</c:v>
                </c:pt>
                <c:pt idx="10">
                  <c:v>30</c:v>
                </c:pt>
                <c:pt idx="11">
                  <c:v>30</c:v>
                </c:pt>
                <c:pt idx="12">
                  <c:v>0</c:v>
                </c:pt>
                <c:pt idx="13">
                  <c:v>25</c:v>
                </c:pt>
                <c:pt idx="14">
                  <c:v>25</c:v>
                </c:pt>
                <c:pt idx="15">
                  <c:v>25</c:v>
                </c:pt>
                <c:pt idx="16">
                  <c:v>0</c:v>
                </c:pt>
              </c:numCache>
            </c:numRef>
          </c:val>
          <c:extLst>
            <c:ext xmlns:c16="http://schemas.microsoft.com/office/drawing/2014/chart" uri="{C3380CC4-5D6E-409C-BE32-E72D297353CC}">
              <c16:uniqueId val="{0000001B-E22A-455A-AC35-1C42A673F9F0}"/>
            </c:ext>
          </c:extLst>
        </c:ser>
        <c:ser>
          <c:idx val="2"/>
          <c:order val="2"/>
          <c:tx>
            <c:strRef>
              <c:f>Sheet1!$D$1</c:f>
              <c:strCache>
                <c:ptCount val="1"/>
                <c:pt idx="0">
                  <c:v>LENOVO</c:v>
                </c:pt>
              </c:strCache>
            </c:strRef>
          </c:tx>
          <c:spPr>
            <a:solidFill>
              <a:schemeClr val="accent3"/>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C-E22A-455A-AC35-1C42A673F9F0}"/>
                </c:ext>
              </c:extLst>
            </c:dLbl>
            <c:dLbl>
              <c:idx val="1"/>
              <c:delete val="1"/>
              <c:extLst>
                <c:ext xmlns:c15="http://schemas.microsoft.com/office/drawing/2012/chart" uri="{CE6537A1-D6FC-4f65-9D91-7224C49458BB}"/>
                <c:ext xmlns:c16="http://schemas.microsoft.com/office/drawing/2014/chart" uri="{C3380CC4-5D6E-409C-BE32-E72D297353CC}">
                  <c16:uniqueId val="{0000001D-E22A-455A-AC35-1C42A673F9F0}"/>
                </c:ext>
              </c:extLst>
            </c:dLbl>
            <c:dLbl>
              <c:idx val="3"/>
              <c:delete val="1"/>
              <c:extLst>
                <c:ext xmlns:c15="http://schemas.microsoft.com/office/drawing/2012/chart" uri="{CE6537A1-D6FC-4f65-9D91-7224C49458BB}"/>
                <c:ext xmlns:c16="http://schemas.microsoft.com/office/drawing/2014/chart" uri="{C3380CC4-5D6E-409C-BE32-E72D297353CC}">
                  <c16:uniqueId val="{0000001E-E22A-455A-AC35-1C42A673F9F0}"/>
                </c:ext>
              </c:extLst>
            </c:dLbl>
            <c:dLbl>
              <c:idx val="4"/>
              <c:delete val="1"/>
              <c:extLst>
                <c:ext xmlns:c15="http://schemas.microsoft.com/office/drawing/2012/chart" uri="{CE6537A1-D6FC-4f65-9D91-7224C49458BB}"/>
                <c:ext xmlns:c16="http://schemas.microsoft.com/office/drawing/2014/chart" uri="{C3380CC4-5D6E-409C-BE32-E72D297353CC}">
                  <c16:uniqueId val="{0000001F-E22A-455A-AC35-1C42A673F9F0}"/>
                </c:ext>
              </c:extLst>
            </c:dLbl>
            <c:dLbl>
              <c:idx val="5"/>
              <c:delete val="1"/>
              <c:extLst>
                <c:ext xmlns:c15="http://schemas.microsoft.com/office/drawing/2012/chart" uri="{CE6537A1-D6FC-4f65-9D91-7224C49458BB}"/>
                <c:ext xmlns:c16="http://schemas.microsoft.com/office/drawing/2014/chart" uri="{C3380CC4-5D6E-409C-BE32-E72D297353CC}">
                  <c16:uniqueId val="{00000020-E22A-455A-AC35-1C42A673F9F0}"/>
                </c:ext>
              </c:extLst>
            </c:dLbl>
            <c:dLbl>
              <c:idx val="7"/>
              <c:delete val="1"/>
              <c:extLst>
                <c:ext xmlns:c15="http://schemas.microsoft.com/office/drawing/2012/chart" uri="{CE6537A1-D6FC-4f65-9D91-7224C49458BB}"/>
                <c:ext xmlns:c16="http://schemas.microsoft.com/office/drawing/2014/chart" uri="{C3380CC4-5D6E-409C-BE32-E72D297353CC}">
                  <c16:uniqueId val="{00000021-E22A-455A-AC35-1C42A673F9F0}"/>
                </c:ext>
              </c:extLst>
            </c:dLbl>
            <c:dLbl>
              <c:idx val="8"/>
              <c:delete val="1"/>
              <c:extLst>
                <c:ext xmlns:c15="http://schemas.microsoft.com/office/drawing/2012/chart" uri="{CE6537A1-D6FC-4f65-9D91-7224C49458BB}"/>
                <c:ext xmlns:c16="http://schemas.microsoft.com/office/drawing/2014/chart" uri="{C3380CC4-5D6E-409C-BE32-E72D297353CC}">
                  <c16:uniqueId val="{00000022-E22A-455A-AC35-1C42A673F9F0}"/>
                </c:ext>
              </c:extLst>
            </c:dLbl>
            <c:dLbl>
              <c:idx val="9"/>
              <c:delete val="1"/>
              <c:extLst>
                <c:ext xmlns:c15="http://schemas.microsoft.com/office/drawing/2012/chart" uri="{CE6537A1-D6FC-4f65-9D91-7224C49458BB}"/>
                <c:ext xmlns:c16="http://schemas.microsoft.com/office/drawing/2014/chart" uri="{C3380CC4-5D6E-409C-BE32-E72D297353CC}">
                  <c16:uniqueId val="{00000023-E22A-455A-AC35-1C42A673F9F0}"/>
                </c:ext>
              </c:extLst>
            </c:dLbl>
            <c:dLbl>
              <c:idx val="11"/>
              <c:delete val="1"/>
              <c:extLst>
                <c:ext xmlns:c15="http://schemas.microsoft.com/office/drawing/2012/chart" uri="{CE6537A1-D6FC-4f65-9D91-7224C49458BB}"/>
                <c:ext xmlns:c16="http://schemas.microsoft.com/office/drawing/2014/chart" uri="{C3380CC4-5D6E-409C-BE32-E72D297353CC}">
                  <c16:uniqueId val="{00000024-E22A-455A-AC35-1C42A673F9F0}"/>
                </c:ext>
              </c:extLst>
            </c:dLbl>
            <c:dLbl>
              <c:idx val="12"/>
              <c:delete val="1"/>
              <c:extLst>
                <c:ext xmlns:c15="http://schemas.microsoft.com/office/drawing/2012/chart" uri="{CE6537A1-D6FC-4f65-9D91-7224C49458BB}"/>
                <c:ext xmlns:c16="http://schemas.microsoft.com/office/drawing/2014/chart" uri="{C3380CC4-5D6E-409C-BE32-E72D297353CC}">
                  <c16:uniqueId val="{00000025-E22A-455A-AC35-1C42A673F9F0}"/>
                </c:ext>
              </c:extLst>
            </c:dLbl>
            <c:dLbl>
              <c:idx val="13"/>
              <c:delete val="1"/>
              <c:extLst>
                <c:ext xmlns:c15="http://schemas.microsoft.com/office/drawing/2012/chart" uri="{CE6537A1-D6FC-4f65-9D91-7224C49458BB}"/>
                <c:ext xmlns:c16="http://schemas.microsoft.com/office/drawing/2014/chart" uri="{C3380CC4-5D6E-409C-BE32-E72D297353CC}">
                  <c16:uniqueId val="{00000026-E22A-455A-AC35-1C42A673F9F0}"/>
                </c:ext>
              </c:extLst>
            </c:dLbl>
            <c:dLbl>
              <c:idx val="15"/>
              <c:delete val="1"/>
              <c:extLst>
                <c:ext xmlns:c15="http://schemas.microsoft.com/office/drawing/2012/chart" uri="{CE6537A1-D6FC-4f65-9D91-7224C49458BB}"/>
                <c:ext xmlns:c16="http://schemas.microsoft.com/office/drawing/2014/chart" uri="{C3380CC4-5D6E-409C-BE32-E72D297353CC}">
                  <c16:uniqueId val="{00000027-E22A-455A-AC35-1C42A673F9F0}"/>
                </c:ext>
              </c:extLst>
            </c:dLbl>
            <c:dLbl>
              <c:idx val="16"/>
              <c:delete val="1"/>
              <c:extLst>
                <c:ext xmlns:c15="http://schemas.microsoft.com/office/drawing/2012/chart" uri="{CE6537A1-D6FC-4f65-9D91-7224C49458BB}"/>
                <c:ext xmlns:c16="http://schemas.microsoft.com/office/drawing/2014/chart" uri="{C3380CC4-5D6E-409C-BE32-E72D297353CC}">
                  <c16:uniqueId val="{00000028-E22A-455A-AC35-1C42A673F9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20</c:v>
                </c:pt>
                <c:pt idx="3">
                  <c:v>40</c:v>
                </c:pt>
                <c:pt idx="4">
                  <c:v>40</c:v>
                </c:pt>
                <c:pt idx="5">
                  <c:v>40</c:v>
                </c:pt>
                <c:pt idx="6">
                  <c:v>55</c:v>
                </c:pt>
                <c:pt idx="7">
                  <c:v>70</c:v>
                </c:pt>
                <c:pt idx="8">
                  <c:v>70</c:v>
                </c:pt>
                <c:pt idx="9">
                  <c:v>70</c:v>
                </c:pt>
                <c:pt idx="10">
                  <c:v>80</c:v>
                </c:pt>
                <c:pt idx="11">
                  <c:v>90</c:v>
                </c:pt>
                <c:pt idx="12">
                  <c:v>90</c:v>
                </c:pt>
                <c:pt idx="13">
                  <c:v>90</c:v>
                </c:pt>
                <c:pt idx="14">
                  <c:v>95</c:v>
                </c:pt>
                <c:pt idx="15">
                  <c:v>100</c:v>
                </c:pt>
                <c:pt idx="16">
                  <c:v>100</c:v>
                </c:pt>
              </c:numCache>
            </c:numRef>
          </c:cat>
          <c:val>
            <c:numRef>
              <c:f>Sheet1!$D$2:$D$18</c:f>
              <c:numCache>
                <c:formatCode>General</c:formatCode>
                <c:ptCount val="17"/>
                <c:pt idx="0">
                  <c:v>0</c:v>
                </c:pt>
                <c:pt idx="1">
                  <c:v>10</c:v>
                </c:pt>
                <c:pt idx="2">
                  <c:v>10</c:v>
                </c:pt>
                <c:pt idx="3">
                  <c:v>10</c:v>
                </c:pt>
                <c:pt idx="4">
                  <c:v>0</c:v>
                </c:pt>
                <c:pt idx="5">
                  <c:v>20</c:v>
                </c:pt>
                <c:pt idx="6">
                  <c:v>20</c:v>
                </c:pt>
                <c:pt idx="7">
                  <c:v>20</c:v>
                </c:pt>
                <c:pt idx="8">
                  <c:v>0</c:v>
                </c:pt>
                <c:pt idx="9">
                  <c:v>20</c:v>
                </c:pt>
                <c:pt idx="10">
                  <c:v>20</c:v>
                </c:pt>
                <c:pt idx="11">
                  <c:v>20</c:v>
                </c:pt>
                <c:pt idx="12">
                  <c:v>0</c:v>
                </c:pt>
                <c:pt idx="13">
                  <c:v>25</c:v>
                </c:pt>
                <c:pt idx="14">
                  <c:v>25</c:v>
                </c:pt>
                <c:pt idx="15">
                  <c:v>25</c:v>
                </c:pt>
                <c:pt idx="16">
                  <c:v>0</c:v>
                </c:pt>
              </c:numCache>
            </c:numRef>
          </c:val>
          <c:extLst>
            <c:ext xmlns:c16="http://schemas.microsoft.com/office/drawing/2014/chart" uri="{C3380CC4-5D6E-409C-BE32-E72D297353CC}">
              <c16:uniqueId val="{00000029-E22A-455A-AC35-1C42A673F9F0}"/>
            </c:ext>
          </c:extLst>
        </c:ser>
        <c:ser>
          <c:idx val="3"/>
          <c:order val="3"/>
          <c:tx>
            <c:strRef>
              <c:f>Sheet1!$E$1</c:f>
              <c:strCache>
                <c:ptCount val="1"/>
                <c:pt idx="0">
                  <c:v>DELL</c:v>
                </c:pt>
              </c:strCache>
            </c:strRef>
          </c:tx>
          <c:spPr>
            <a:solidFill>
              <a:schemeClr val="accent4"/>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A-E22A-455A-AC35-1C42A673F9F0}"/>
                </c:ext>
              </c:extLst>
            </c:dLbl>
            <c:dLbl>
              <c:idx val="1"/>
              <c:delete val="1"/>
              <c:extLst>
                <c:ext xmlns:c15="http://schemas.microsoft.com/office/drawing/2012/chart" uri="{CE6537A1-D6FC-4f65-9D91-7224C49458BB}"/>
                <c:ext xmlns:c16="http://schemas.microsoft.com/office/drawing/2014/chart" uri="{C3380CC4-5D6E-409C-BE32-E72D297353CC}">
                  <c16:uniqueId val="{0000002B-E22A-455A-AC35-1C42A673F9F0}"/>
                </c:ext>
              </c:extLst>
            </c:dLbl>
            <c:dLbl>
              <c:idx val="3"/>
              <c:delete val="1"/>
              <c:extLst>
                <c:ext xmlns:c15="http://schemas.microsoft.com/office/drawing/2012/chart" uri="{CE6537A1-D6FC-4f65-9D91-7224C49458BB}"/>
                <c:ext xmlns:c16="http://schemas.microsoft.com/office/drawing/2014/chart" uri="{C3380CC4-5D6E-409C-BE32-E72D297353CC}">
                  <c16:uniqueId val="{0000002C-E22A-455A-AC35-1C42A673F9F0}"/>
                </c:ext>
              </c:extLst>
            </c:dLbl>
            <c:dLbl>
              <c:idx val="4"/>
              <c:delete val="1"/>
              <c:extLst>
                <c:ext xmlns:c15="http://schemas.microsoft.com/office/drawing/2012/chart" uri="{CE6537A1-D6FC-4f65-9D91-7224C49458BB}"/>
                <c:ext xmlns:c16="http://schemas.microsoft.com/office/drawing/2014/chart" uri="{C3380CC4-5D6E-409C-BE32-E72D297353CC}">
                  <c16:uniqueId val="{0000002D-E22A-455A-AC35-1C42A673F9F0}"/>
                </c:ext>
              </c:extLst>
            </c:dLbl>
            <c:dLbl>
              <c:idx val="5"/>
              <c:delete val="1"/>
              <c:extLst>
                <c:ext xmlns:c15="http://schemas.microsoft.com/office/drawing/2012/chart" uri="{CE6537A1-D6FC-4f65-9D91-7224C49458BB}"/>
                <c:ext xmlns:c16="http://schemas.microsoft.com/office/drawing/2014/chart" uri="{C3380CC4-5D6E-409C-BE32-E72D297353CC}">
                  <c16:uniqueId val="{0000002E-E22A-455A-AC35-1C42A673F9F0}"/>
                </c:ext>
              </c:extLst>
            </c:dLbl>
            <c:dLbl>
              <c:idx val="7"/>
              <c:delete val="1"/>
              <c:extLst>
                <c:ext xmlns:c15="http://schemas.microsoft.com/office/drawing/2012/chart" uri="{CE6537A1-D6FC-4f65-9D91-7224C49458BB}"/>
                <c:ext xmlns:c16="http://schemas.microsoft.com/office/drawing/2014/chart" uri="{C3380CC4-5D6E-409C-BE32-E72D297353CC}">
                  <c16:uniqueId val="{0000002F-E22A-455A-AC35-1C42A673F9F0}"/>
                </c:ext>
              </c:extLst>
            </c:dLbl>
            <c:dLbl>
              <c:idx val="8"/>
              <c:delete val="1"/>
              <c:extLst>
                <c:ext xmlns:c15="http://schemas.microsoft.com/office/drawing/2012/chart" uri="{CE6537A1-D6FC-4f65-9D91-7224C49458BB}"/>
                <c:ext xmlns:c16="http://schemas.microsoft.com/office/drawing/2014/chart" uri="{C3380CC4-5D6E-409C-BE32-E72D297353CC}">
                  <c16:uniqueId val="{00000030-E22A-455A-AC35-1C42A673F9F0}"/>
                </c:ext>
              </c:extLst>
            </c:dLbl>
            <c:dLbl>
              <c:idx val="9"/>
              <c:delete val="1"/>
              <c:extLst>
                <c:ext xmlns:c15="http://schemas.microsoft.com/office/drawing/2012/chart" uri="{CE6537A1-D6FC-4f65-9D91-7224C49458BB}"/>
                <c:ext xmlns:c16="http://schemas.microsoft.com/office/drawing/2014/chart" uri="{C3380CC4-5D6E-409C-BE32-E72D297353CC}">
                  <c16:uniqueId val="{00000031-E22A-455A-AC35-1C42A673F9F0}"/>
                </c:ext>
              </c:extLst>
            </c:dLbl>
            <c:dLbl>
              <c:idx val="11"/>
              <c:delete val="1"/>
              <c:extLst>
                <c:ext xmlns:c15="http://schemas.microsoft.com/office/drawing/2012/chart" uri="{CE6537A1-D6FC-4f65-9D91-7224C49458BB}"/>
                <c:ext xmlns:c16="http://schemas.microsoft.com/office/drawing/2014/chart" uri="{C3380CC4-5D6E-409C-BE32-E72D297353CC}">
                  <c16:uniqueId val="{00000032-E22A-455A-AC35-1C42A673F9F0}"/>
                </c:ext>
              </c:extLst>
            </c:dLbl>
            <c:dLbl>
              <c:idx val="12"/>
              <c:delete val="1"/>
              <c:extLst>
                <c:ext xmlns:c15="http://schemas.microsoft.com/office/drawing/2012/chart" uri="{CE6537A1-D6FC-4f65-9D91-7224C49458BB}"/>
                <c:ext xmlns:c16="http://schemas.microsoft.com/office/drawing/2014/chart" uri="{C3380CC4-5D6E-409C-BE32-E72D297353CC}">
                  <c16:uniqueId val="{00000033-E22A-455A-AC35-1C42A673F9F0}"/>
                </c:ext>
              </c:extLst>
            </c:dLbl>
            <c:dLbl>
              <c:idx val="13"/>
              <c:delete val="1"/>
              <c:extLst>
                <c:ext xmlns:c15="http://schemas.microsoft.com/office/drawing/2012/chart" uri="{CE6537A1-D6FC-4f65-9D91-7224C49458BB}"/>
                <c:ext xmlns:c16="http://schemas.microsoft.com/office/drawing/2014/chart" uri="{C3380CC4-5D6E-409C-BE32-E72D297353CC}">
                  <c16:uniqueId val="{00000034-E22A-455A-AC35-1C42A673F9F0}"/>
                </c:ext>
              </c:extLst>
            </c:dLbl>
            <c:dLbl>
              <c:idx val="15"/>
              <c:delete val="1"/>
              <c:extLst>
                <c:ext xmlns:c15="http://schemas.microsoft.com/office/drawing/2012/chart" uri="{CE6537A1-D6FC-4f65-9D91-7224C49458BB}"/>
                <c:ext xmlns:c16="http://schemas.microsoft.com/office/drawing/2014/chart" uri="{C3380CC4-5D6E-409C-BE32-E72D297353CC}">
                  <c16:uniqueId val="{00000035-E22A-455A-AC35-1C42A673F9F0}"/>
                </c:ext>
              </c:extLst>
            </c:dLbl>
            <c:dLbl>
              <c:idx val="16"/>
              <c:delete val="1"/>
              <c:extLst>
                <c:ext xmlns:c15="http://schemas.microsoft.com/office/drawing/2012/chart" uri="{CE6537A1-D6FC-4f65-9D91-7224C49458BB}"/>
                <c:ext xmlns:c16="http://schemas.microsoft.com/office/drawing/2014/chart" uri="{C3380CC4-5D6E-409C-BE32-E72D297353CC}">
                  <c16:uniqueId val="{00000036-E22A-455A-AC35-1C42A673F9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20</c:v>
                </c:pt>
                <c:pt idx="3">
                  <c:v>40</c:v>
                </c:pt>
                <c:pt idx="4">
                  <c:v>40</c:v>
                </c:pt>
                <c:pt idx="5">
                  <c:v>40</c:v>
                </c:pt>
                <c:pt idx="6">
                  <c:v>55</c:v>
                </c:pt>
                <c:pt idx="7">
                  <c:v>70</c:v>
                </c:pt>
                <c:pt idx="8">
                  <c:v>70</c:v>
                </c:pt>
                <c:pt idx="9">
                  <c:v>70</c:v>
                </c:pt>
                <c:pt idx="10">
                  <c:v>80</c:v>
                </c:pt>
                <c:pt idx="11">
                  <c:v>90</c:v>
                </c:pt>
                <c:pt idx="12">
                  <c:v>90</c:v>
                </c:pt>
                <c:pt idx="13">
                  <c:v>90</c:v>
                </c:pt>
                <c:pt idx="14">
                  <c:v>95</c:v>
                </c:pt>
                <c:pt idx="15">
                  <c:v>100</c:v>
                </c:pt>
                <c:pt idx="16">
                  <c:v>100</c:v>
                </c:pt>
              </c:numCache>
            </c:numRef>
          </c:cat>
          <c:val>
            <c:numRef>
              <c:f>Sheet1!$E$2:$E$18</c:f>
              <c:numCache>
                <c:formatCode>General</c:formatCode>
                <c:ptCount val="17"/>
                <c:pt idx="0">
                  <c:v>0</c:v>
                </c:pt>
                <c:pt idx="1">
                  <c:v>5</c:v>
                </c:pt>
                <c:pt idx="2">
                  <c:v>5</c:v>
                </c:pt>
                <c:pt idx="3">
                  <c:v>5</c:v>
                </c:pt>
                <c:pt idx="4">
                  <c:v>0</c:v>
                </c:pt>
                <c:pt idx="5">
                  <c:v>10</c:v>
                </c:pt>
                <c:pt idx="6">
                  <c:v>10</c:v>
                </c:pt>
                <c:pt idx="7">
                  <c:v>10</c:v>
                </c:pt>
                <c:pt idx="8">
                  <c:v>0</c:v>
                </c:pt>
                <c:pt idx="9">
                  <c:v>20</c:v>
                </c:pt>
                <c:pt idx="10">
                  <c:v>20</c:v>
                </c:pt>
                <c:pt idx="11">
                  <c:v>20</c:v>
                </c:pt>
                <c:pt idx="12">
                  <c:v>0</c:v>
                </c:pt>
                <c:pt idx="13">
                  <c:v>25</c:v>
                </c:pt>
                <c:pt idx="14">
                  <c:v>25</c:v>
                </c:pt>
                <c:pt idx="15">
                  <c:v>25</c:v>
                </c:pt>
                <c:pt idx="16">
                  <c:v>0</c:v>
                </c:pt>
              </c:numCache>
            </c:numRef>
          </c:val>
          <c:extLst>
            <c:ext xmlns:c16="http://schemas.microsoft.com/office/drawing/2014/chart" uri="{C3380CC4-5D6E-409C-BE32-E72D297353CC}">
              <c16:uniqueId val="{00000037-E22A-455A-AC35-1C42A673F9F0}"/>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20"/>
        <c:majorTimeUnit val="days"/>
        <c:minorUnit val="20"/>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SOUTH AFRICA</c:v>
                </c:pt>
              </c:strCache>
            </c:strRef>
          </c:tx>
          <c:spPr>
            <a:solidFill>
              <a:schemeClr val="accent1"/>
            </a:solidFill>
            <a:ln>
              <a:noFill/>
            </a:ln>
            <a:effectLst/>
          </c:spPr>
          <c:dLbls>
            <c:delete val="1"/>
          </c:dLbls>
          <c:cat>
            <c:numRef>
              <c:f>Sheet1!$A$2:$A$14</c:f>
              <c:numCache>
                <c:formatCode>General</c:formatCode>
                <c:ptCount val="13"/>
                <c:pt idx="0">
                  <c:v>0</c:v>
                </c:pt>
                <c:pt idx="1">
                  <c:v>0</c:v>
                </c:pt>
                <c:pt idx="2">
                  <c:v>30</c:v>
                </c:pt>
                <c:pt idx="3">
                  <c:v>60</c:v>
                </c:pt>
                <c:pt idx="4">
                  <c:v>60</c:v>
                </c:pt>
                <c:pt idx="5">
                  <c:v>60</c:v>
                </c:pt>
                <c:pt idx="6">
                  <c:v>72.5</c:v>
                </c:pt>
                <c:pt idx="7">
                  <c:v>85</c:v>
                </c:pt>
                <c:pt idx="8">
                  <c:v>85</c:v>
                </c:pt>
                <c:pt idx="9">
                  <c:v>85</c:v>
                </c:pt>
                <c:pt idx="10">
                  <c:v>92.5</c:v>
                </c:pt>
                <c:pt idx="11">
                  <c:v>100</c:v>
                </c:pt>
                <c:pt idx="12">
                  <c:v>100</c:v>
                </c:pt>
              </c:numCache>
            </c:numRef>
          </c:cat>
          <c:val>
            <c:numRef>
              <c:f>Sheet1!$B$2:$B$14</c:f>
              <c:numCache>
                <c:formatCode>0.00</c:formatCode>
                <c:ptCount val="13"/>
                <c:pt idx="0">
                  <c:v>0</c:v>
                </c:pt>
                <c:pt idx="1">
                  <c:v>19.41</c:v>
                </c:pt>
                <c:pt idx="2">
                  <c:v>19.41</c:v>
                </c:pt>
                <c:pt idx="3">
                  <c:v>19.41</c:v>
                </c:pt>
                <c:pt idx="4">
                  <c:v>0</c:v>
                </c:pt>
                <c:pt idx="5">
                  <c:v>29.409999999999997</c:v>
                </c:pt>
                <c:pt idx="6">
                  <c:v>29.409999999999997</c:v>
                </c:pt>
                <c:pt idx="7">
                  <c:v>29.409999999999997</c:v>
                </c:pt>
                <c:pt idx="8">
                  <c:v>0</c:v>
                </c:pt>
                <c:pt idx="9">
                  <c:v>20.54</c:v>
                </c:pt>
                <c:pt idx="10">
                  <c:v>20.54</c:v>
                </c:pt>
                <c:pt idx="11">
                  <c:v>20.54</c:v>
                </c:pt>
                <c:pt idx="12">
                  <c:v>0</c:v>
                </c:pt>
              </c:numCache>
            </c:numRef>
          </c:val>
          <c:extLst>
            <c:ext xmlns:c16="http://schemas.microsoft.com/office/drawing/2014/chart" uri="{C3380CC4-5D6E-409C-BE32-E72D297353CC}">
              <c16:uniqueId val="{00000000-9F1E-4448-93DB-5A13C47CBCAD}"/>
            </c:ext>
          </c:extLst>
        </c:ser>
        <c:ser>
          <c:idx val="1"/>
          <c:order val="1"/>
          <c:tx>
            <c:strRef>
              <c:f>Sheet1!$C$1</c:f>
              <c:strCache>
                <c:ptCount val="1"/>
                <c:pt idx="0">
                  <c:v>NAMIBIA</c:v>
                </c:pt>
              </c:strCache>
            </c:strRef>
          </c:tx>
          <c:spPr>
            <a:solidFill>
              <a:schemeClr val="accent2"/>
            </a:solidFill>
            <a:ln>
              <a:noFill/>
            </a:ln>
            <a:effectLst/>
          </c:spPr>
          <c:dLbls>
            <c:delete val="1"/>
          </c:dLbls>
          <c:cat>
            <c:numRef>
              <c:f>Sheet1!$A$2:$A$14</c:f>
              <c:numCache>
                <c:formatCode>General</c:formatCode>
                <c:ptCount val="13"/>
                <c:pt idx="0">
                  <c:v>0</c:v>
                </c:pt>
                <c:pt idx="1">
                  <c:v>0</c:v>
                </c:pt>
                <c:pt idx="2">
                  <c:v>30</c:v>
                </c:pt>
                <c:pt idx="3">
                  <c:v>60</c:v>
                </c:pt>
                <c:pt idx="4">
                  <c:v>60</c:v>
                </c:pt>
                <c:pt idx="5">
                  <c:v>60</c:v>
                </c:pt>
                <c:pt idx="6">
                  <c:v>72.5</c:v>
                </c:pt>
                <c:pt idx="7">
                  <c:v>85</c:v>
                </c:pt>
                <c:pt idx="8">
                  <c:v>85</c:v>
                </c:pt>
                <c:pt idx="9">
                  <c:v>85</c:v>
                </c:pt>
                <c:pt idx="10">
                  <c:v>92.5</c:v>
                </c:pt>
                <c:pt idx="11">
                  <c:v>100</c:v>
                </c:pt>
                <c:pt idx="12">
                  <c:v>100</c:v>
                </c:pt>
              </c:numCache>
            </c:numRef>
          </c:cat>
          <c:val>
            <c:numRef>
              <c:f>Sheet1!$C$2:$C$14</c:f>
              <c:numCache>
                <c:formatCode>0.00</c:formatCode>
                <c:ptCount val="13"/>
                <c:pt idx="0">
                  <c:v>0</c:v>
                </c:pt>
                <c:pt idx="1">
                  <c:v>14.860000000000001</c:v>
                </c:pt>
                <c:pt idx="2">
                  <c:v>14.860000000000001</c:v>
                </c:pt>
                <c:pt idx="3">
                  <c:v>14.860000000000001</c:v>
                </c:pt>
                <c:pt idx="4">
                  <c:v>0</c:v>
                </c:pt>
                <c:pt idx="5">
                  <c:v>6.08</c:v>
                </c:pt>
                <c:pt idx="6">
                  <c:v>6.08</c:v>
                </c:pt>
                <c:pt idx="7">
                  <c:v>6.08</c:v>
                </c:pt>
                <c:pt idx="8">
                  <c:v>0</c:v>
                </c:pt>
                <c:pt idx="9">
                  <c:v>14.62</c:v>
                </c:pt>
                <c:pt idx="10">
                  <c:v>14.62</c:v>
                </c:pt>
                <c:pt idx="11">
                  <c:v>14.62</c:v>
                </c:pt>
                <c:pt idx="12">
                  <c:v>0</c:v>
                </c:pt>
              </c:numCache>
            </c:numRef>
          </c:val>
          <c:extLst>
            <c:ext xmlns:c16="http://schemas.microsoft.com/office/drawing/2014/chart" uri="{C3380CC4-5D6E-409C-BE32-E72D297353CC}">
              <c16:uniqueId val="{00000001-9F1E-4448-93DB-5A13C47CBCAD}"/>
            </c:ext>
          </c:extLst>
        </c:ser>
        <c:ser>
          <c:idx val="2"/>
          <c:order val="2"/>
          <c:tx>
            <c:strRef>
              <c:f>Sheet1!$D$1</c:f>
              <c:strCache>
                <c:ptCount val="1"/>
                <c:pt idx="0">
                  <c:v>MOZAMBIQUE</c:v>
                </c:pt>
              </c:strCache>
            </c:strRef>
          </c:tx>
          <c:spPr>
            <a:solidFill>
              <a:schemeClr val="accent3"/>
            </a:solidFill>
            <a:ln>
              <a:noFill/>
            </a:ln>
            <a:effectLst/>
          </c:spPr>
          <c:dLbls>
            <c:delete val="1"/>
          </c:dLbls>
          <c:cat>
            <c:numRef>
              <c:f>Sheet1!$A$2:$A$14</c:f>
              <c:numCache>
                <c:formatCode>General</c:formatCode>
                <c:ptCount val="13"/>
                <c:pt idx="0">
                  <c:v>0</c:v>
                </c:pt>
                <c:pt idx="1">
                  <c:v>0</c:v>
                </c:pt>
                <c:pt idx="2">
                  <c:v>30</c:v>
                </c:pt>
                <c:pt idx="3">
                  <c:v>60</c:v>
                </c:pt>
                <c:pt idx="4">
                  <c:v>60</c:v>
                </c:pt>
                <c:pt idx="5">
                  <c:v>60</c:v>
                </c:pt>
                <c:pt idx="6">
                  <c:v>72.5</c:v>
                </c:pt>
                <c:pt idx="7">
                  <c:v>85</c:v>
                </c:pt>
                <c:pt idx="8">
                  <c:v>85</c:v>
                </c:pt>
                <c:pt idx="9">
                  <c:v>85</c:v>
                </c:pt>
                <c:pt idx="10">
                  <c:v>92.5</c:v>
                </c:pt>
                <c:pt idx="11">
                  <c:v>100</c:v>
                </c:pt>
                <c:pt idx="12">
                  <c:v>100</c:v>
                </c:pt>
              </c:numCache>
            </c:numRef>
          </c:cat>
          <c:val>
            <c:numRef>
              <c:f>Sheet1!$D$2:$D$14</c:f>
              <c:numCache>
                <c:formatCode>0.00</c:formatCode>
                <c:ptCount val="13"/>
                <c:pt idx="0">
                  <c:v>0</c:v>
                </c:pt>
                <c:pt idx="1">
                  <c:v>9.27</c:v>
                </c:pt>
                <c:pt idx="2">
                  <c:v>9.27</c:v>
                </c:pt>
                <c:pt idx="3">
                  <c:v>9.27</c:v>
                </c:pt>
                <c:pt idx="4">
                  <c:v>0</c:v>
                </c:pt>
                <c:pt idx="5">
                  <c:v>9.5</c:v>
                </c:pt>
                <c:pt idx="6">
                  <c:v>9.5</c:v>
                </c:pt>
                <c:pt idx="7">
                  <c:v>9.5</c:v>
                </c:pt>
                <c:pt idx="8">
                  <c:v>0</c:v>
                </c:pt>
                <c:pt idx="9">
                  <c:v>8.4599999999999991</c:v>
                </c:pt>
                <c:pt idx="10">
                  <c:v>8.4599999999999991</c:v>
                </c:pt>
                <c:pt idx="11">
                  <c:v>8.4599999999999991</c:v>
                </c:pt>
                <c:pt idx="12">
                  <c:v>0</c:v>
                </c:pt>
              </c:numCache>
            </c:numRef>
          </c:val>
          <c:extLst>
            <c:ext xmlns:c16="http://schemas.microsoft.com/office/drawing/2014/chart" uri="{C3380CC4-5D6E-409C-BE32-E72D297353CC}">
              <c16:uniqueId val="{00000002-9F1E-4448-93DB-5A13C47CBCAD}"/>
            </c:ext>
          </c:extLst>
        </c:ser>
        <c:ser>
          <c:idx val="3"/>
          <c:order val="3"/>
          <c:tx>
            <c:strRef>
              <c:f>Sheet1!$E$1</c:f>
              <c:strCache>
                <c:ptCount val="1"/>
                <c:pt idx="0">
                  <c:v>KENYA</c:v>
                </c:pt>
              </c:strCache>
            </c:strRef>
          </c:tx>
          <c:spPr>
            <a:solidFill>
              <a:schemeClr val="accent4"/>
            </a:solidFill>
            <a:ln>
              <a:noFill/>
            </a:ln>
            <a:effectLst/>
          </c:spPr>
          <c:dLbls>
            <c:delete val="1"/>
          </c:dLbls>
          <c:cat>
            <c:numRef>
              <c:f>Sheet1!$A$2:$A$14</c:f>
              <c:numCache>
                <c:formatCode>General</c:formatCode>
                <c:ptCount val="13"/>
                <c:pt idx="0">
                  <c:v>0</c:v>
                </c:pt>
                <c:pt idx="1">
                  <c:v>0</c:v>
                </c:pt>
                <c:pt idx="2">
                  <c:v>30</c:v>
                </c:pt>
                <c:pt idx="3">
                  <c:v>60</c:v>
                </c:pt>
                <c:pt idx="4">
                  <c:v>60</c:v>
                </c:pt>
                <c:pt idx="5">
                  <c:v>60</c:v>
                </c:pt>
                <c:pt idx="6">
                  <c:v>72.5</c:v>
                </c:pt>
                <c:pt idx="7">
                  <c:v>85</c:v>
                </c:pt>
                <c:pt idx="8">
                  <c:v>85</c:v>
                </c:pt>
                <c:pt idx="9">
                  <c:v>85</c:v>
                </c:pt>
                <c:pt idx="10">
                  <c:v>92.5</c:v>
                </c:pt>
                <c:pt idx="11">
                  <c:v>100</c:v>
                </c:pt>
                <c:pt idx="12">
                  <c:v>100</c:v>
                </c:pt>
              </c:numCache>
            </c:numRef>
          </c:cat>
          <c:val>
            <c:numRef>
              <c:f>Sheet1!$E$2:$E$14</c:f>
              <c:numCache>
                <c:formatCode>0.00</c:formatCode>
                <c:ptCount val="13"/>
                <c:pt idx="0">
                  <c:v>0</c:v>
                </c:pt>
                <c:pt idx="1">
                  <c:v>9.07</c:v>
                </c:pt>
                <c:pt idx="2">
                  <c:v>9.07</c:v>
                </c:pt>
                <c:pt idx="3">
                  <c:v>9.07</c:v>
                </c:pt>
                <c:pt idx="4">
                  <c:v>0</c:v>
                </c:pt>
                <c:pt idx="5">
                  <c:v>10.52</c:v>
                </c:pt>
                <c:pt idx="6">
                  <c:v>10.52</c:v>
                </c:pt>
                <c:pt idx="7">
                  <c:v>10.52</c:v>
                </c:pt>
                <c:pt idx="8">
                  <c:v>0</c:v>
                </c:pt>
                <c:pt idx="9">
                  <c:v>8.2600000000000016</c:v>
                </c:pt>
                <c:pt idx="10">
                  <c:v>8.2600000000000016</c:v>
                </c:pt>
                <c:pt idx="11">
                  <c:v>8.2600000000000016</c:v>
                </c:pt>
                <c:pt idx="12">
                  <c:v>0</c:v>
                </c:pt>
              </c:numCache>
            </c:numRef>
          </c:val>
          <c:extLst>
            <c:ext xmlns:c16="http://schemas.microsoft.com/office/drawing/2014/chart" uri="{C3380CC4-5D6E-409C-BE32-E72D297353CC}">
              <c16:uniqueId val="{00000003-9F1E-4448-93DB-5A13C47CBCAD}"/>
            </c:ext>
          </c:extLst>
        </c:ser>
        <c:ser>
          <c:idx val="4"/>
          <c:order val="4"/>
          <c:tx>
            <c:strRef>
              <c:f>Sheet1!$F$1</c:f>
              <c:strCache>
                <c:ptCount val="1"/>
                <c:pt idx="0">
                  <c:v>TANZANIA</c:v>
                </c:pt>
              </c:strCache>
            </c:strRef>
          </c:tx>
          <c:spPr>
            <a:solidFill>
              <a:schemeClr val="accent5"/>
            </a:solidFill>
            <a:ln>
              <a:noFill/>
            </a:ln>
            <a:effectLst/>
          </c:spPr>
          <c:dLbls>
            <c:delete val="1"/>
          </c:dLbls>
          <c:cat>
            <c:numRef>
              <c:f>Sheet1!$A$2:$A$14</c:f>
              <c:numCache>
                <c:formatCode>General</c:formatCode>
                <c:ptCount val="13"/>
                <c:pt idx="0">
                  <c:v>0</c:v>
                </c:pt>
                <c:pt idx="1">
                  <c:v>0</c:v>
                </c:pt>
                <c:pt idx="2">
                  <c:v>30</c:v>
                </c:pt>
                <c:pt idx="3">
                  <c:v>60</c:v>
                </c:pt>
                <c:pt idx="4">
                  <c:v>60</c:v>
                </c:pt>
                <c:pt idx="5">
                  <c:v>60</c:v>
                </c:pt>
                <c:pt idx="6">
                  <c:v>72.5</c:v>
                </c:pt>
                <c:pt idx="7">
                  <c:v>85</c:v>
                </c:pt>
                <c:pt idx="8">
                  <c:v>85</c:v>
                </c:pt>
                <c:pt idx="9">
                  <c:v>85</c:v>
                </c:pt>
                <c:pt idx="10">
                  <c:v>92.5</c:v>
                </c:pt>
                <c:pt idx="11">
                  <c:v>100</c:v>
                </c:pt>
                <c:pt idx="12">
                  <c:v>100</c:v>
                </c:pt>
              </c:numCache>
            </c:numRef>
          </c:cat>
          <c:val>
            <c:numRef>
              <c:f>Sheet1!$F$2:$F$14</c:f>
              <c:numCache>
                <c:formatCode>0.00</c:formatCode>
                <c:ptCount val="13"/>
                <c:pt idx="0">
                  <c:v>0</c:v>
                </c:pt>
                <c:pt idx="1">
                  <c:v>11.24</c:v>
                </c:pt>
                <c:pt idx="2">
                  <c:v>11.24</c:v>
                </c:pt>
                <c:pt idx="3">
                  <c:v>11.24</c:v>
                </c:pt>
                <c:pt idx="4">
                  <c:v>0</c:v>
                </c:pt>
                <c:pt idx="5">
                  <c:v>12.22</c:v>
                </c:pt>
                <c:pt idx="6">
                  <c:v>12.22</c:v>
                </c:pt>
                <c:pt idx="7">
                  <c:v>12.22</c:v>
                </c:pt>
                <c:pt idx="8">
                  <c:v>0</c:v>
                </c:pt>
                <c:pt idx="9">
                  <c:v>10.89</c:v>
                </c:pt>
                <c:pt idx="10">
                  <c:v>10.89</c:v>
                </c:pt>
                <c:pt idx="11">
                  <c:v>10.89</c:v>
                </c:pt>
                <c:pt idx="12">
                  <c:v>0</c:v>
                </c:pt>
              </c:numCache>
            </c:numRef>
          </c:val>
          <c:extLst>
            <c:ext xmlns:c16="http://schemas.microsoft.com/office/drawing/2014/chart" uri="{C3380CC4-5D6E-409C-BE32-E72D297353CC}">
              <c16:uniqueId val="{00000004-9F1E-4448-93DB-5A13C47CBCAD}"/>
            </c:ext>
          </c:extLst>
        </c:ser>
        <c:ser>
          <c:idx val="5"/>
          <c:order val="5"/>
          <c:tx>
            <c:strRef>
              <c:f>Sheet1!$G$1</c:f>
              <c:strCache>
                <c:ptCount val="1"/>
                <c:pt idx="0">
                  <c:v>BOTSWANA</c:v>
                </c:pt>
              </c:strCache>
            </c:strRef>
          </c:tx>
          <c:spPr>
            <a:solidFill>
              <a:schemeClr val="accent6"/>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5-9F1E-4448-93DB-5A13C47CBCAD}"/>
                </c:ext>
              </c:extLst>
            </c:dLbl>
            <c:dLbl>
              <c:idx val="1"/>
              <c:delete val="1"/>
              <c:extLst>
                <c:ext xmlns:c15="http://schemas.microsoft.com/office/drawing/2012/chart" uri="{CE6537A1-D6FC-4f65-9D91-7224C49458BB}"/>
                <c:ext xmlns:c16="http://schemas.microsoft.com/office/drawing/2014/chart" uri="{C3380CC4-5D6E-409C-BE32-E72D297353CC}">
                  <c16:uniqueId val="{00000006-9F1E-4448-93DB-5A13C47CBCAD}"/>
                </c:ext>
              </c:extLst>
            </c:dLbl>
            <c:dLbl>
              <c:idx val="3"/>
              <c:delete val="1"/>
              <c:extLst>
                <c:ext xmlns:c15="http://schemas.microsoft.com/office/drawing/2012/chart" uri="{CE6537A1-D6FC-4f65-9D91-7224C49458BB}"/>
                <c:ext xmlns:c16="http://schemas.microsoft.com/office/drawing/2014/chart" uri="{C3380CC4-5D6E-409C-BE32-E72D297353CC}">
                  <c16:uniqueId val="{00000007-9F1E-4448-93DB-5A13C47CBCAD}"/>
                </c:ext>
              </c:extLst>
            </c:dLbl>
            <c:dLbl>
              <c:idx val="4"/>
              <c:delete val="1"/>
              <c:extLst>
                <c:ext xmlns:c15="http://schemas.microsoft.com/office/drawing/2012/chart" uri="{CE6537A1-D6FC-4f65-9D91-7224C49458BB}"/>
                <c:ext xmlns:c16="http://schemas.microsoft.com/office/drawing/2014/chart" uri="{C3380CC4-5D6E-409C-BE32-E72D297353CC}">
                  <c16:uniqueId val="{00000008-9F1E-4448-93DB-5A13C47CBCAD}"/>
                </c:ext>
              </c:extLst>
            </c:dLbl>
            <c:dLbl>
              <c:idx val="5"/>
              <c:delete val="1"/>
              <c:extLst>
                <c:ext xmlns:c15="http://schemas.microsoft.com/office/drawing/2012/chart" uri="{CE6537A1-D6FC-4f65-9D91-7224C49458BB}"/>
                <c:ext xmlns:c16="http://schemas.microsoft.com/office/drawing/2014/chart" uri="{C3380CC4-5D6E-409C-BE32-E72D297353CC}">
                  <c16:uniqueId val="{00000009-9F1E-4448-93DB-5A13C47CBCAD}"/>
                </c:ext>
              </c:extLst>
            </c:dLbl>
            <c:dLbl>
              <c:idx val="7"/>
              <c:delete val="1"/>
              <c:extLst>
                <c:ext xmlns:c15="http://schemas.microsoft.com/office/drawing/2012/chart" uri="{CE6537A1-D6FC-4f65-9D91-7224C49458BB}"/>
                <c:ext xmlns:c16="http://schemas.microsoft.com/office/drawing/2014/chart" uri="{C3380CC4-5D6E-409C-BE32-E72D297353CC}">
                  <c16:uniqueId val="{0000000A-9F1E-4448-93DB-5A13C47CBCAD}"/>
                </c:ext>
              </c:extLst>
            </c:dLbl>
            <c:dLbl>
              <c:idx val="8"/>
              <c:delete val="1"/>
              <c:extLst>
                <c:ext xmlns:c15="http://schemas.microsoft.com/office/drawing/2012/chart" uri="{CE6537A1-D6FC-4f65-9D91-7224C49458BB}"/>
                <c:ext xmlns:c16="http://schemas.microsoft.com/office/drawing/2014/chart" uri="{C3380CC4-5D6E-409C-BE32-E72D297353CC}">
                  <c16:uniqueId val="{0000000B-9F1E-4448-93DB-5A13C47CBCAD}"/>
                </c:ext>
              </c:extLst>
            </c:dLbl>
            <c:dLbl>
              <c:idx val="9"/>
              <c:delete val="1"/>
              <c:extLst>
                <c:ext xmlns:c15="http://schemas.microsoft.com/office/drawing/2012/chart" uri="{CE6537A1-D6FC-4f65-9D91-7224C49458BB}"/>
                <c:ext xmlns:c16="http://schemas.microsoft.com/office/drawing/2014/chart" uri="{C3380CC4-5D6E-409C-BE32-E72D297353CC}">
                  <c16:uniqueId val="{0000000C-9F1E-4448-93DB-5A13C47CBCAD}"/>
                </c:ext>
              </c:extLst>
            </c:dLbl>
            <c:dLbl>
              <c:idx val="11"/>
              <c:delete val="1"/>
              <c:extLst>
                <c:ext xmlns:c15="http://schemas.microsoft.com/office/drawing/2012/chart" uri="{CE6537A1-D6FC-4f65-9D91-7224C49458BB}"/>
                <c:ext xmlns:c16="http://schemas.microsoft.com/office/drawing/2014/chart" uri="{C3380CC4-5D6E-409C-BE32-E72D297353CC}">
                  <c16:uniqueId val="{0000000D-9F1E-4448-93DB-5A13C47CBCAD}"/>
                </c:ext>
              </c:extLst>
            </c:dLbl>
            <c:dLbl>
              <c:idx val="12"/>
              <c:delete val="1"/>
              <c:extLst>
                <c:ext xmlns:c15="http://schemas.microsoft.com/office/drawing/2012/chart" uri="{CE6537A1-D6FC-4f65-9D91-7224C49458BB}"/>
                <c:ext xmlns:c16="http://schemas.microsoft.com/office/drawing/2014/chart" uri="{C3380CC4-5D6E-409C-BE32-E72D297353CC}">
                  <c16:uniqueId val="{0000000E-9F1E-4448-93DB-5A13C47CBC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0</c:v>
                </c:pt>
                <c:pt idx="1">
                  <c:v>0</c:v>
                </c:pt>
                <c:pt idx="2">
                  <c:v>30</c:v>
                </c:pt>
                <c:pt idx="3">
                  <c:v>60</c:v>
                </c:pt>
                <c:pt idx="4">
                  <c:v>60</c:v>
                </c:pt>
                <c:pt idx="5">
                  <c:v>60</c:v>
                </c:pt>
                <c:pt idx="6">
                  <c:v>72.5</c:v>
                </c:pt>
                <c:pt idx="7">
                  <c:v>85</c:v>
                </c:pt>
                <c:pt idx="8">
                  <c:v>85</c:v>
                </c:pt>
                <c:pt idx="9">
                  <c:v>85</c:v>
                </c:pt>
                <c:pt idx="10">
                  <c:v>92.5</c:v>
                </c:pt>
                <c:pt idx="11">
                  <c:v>100</c:v>
                </c:pt>
                <c:pt idx="12">
                  <c:v>100</c:v>
                </c:pt>
              </c:numCache>
            </c:numRef>
          </c:cat>
          <c:val>
            <c:numRef>
              <c:f>Sheet1!$G$2:$G$14</c:f>
              <c:numCache>
                <c:formatCode>0.00</c:formatCode>
                <c:ptCount val="13"/>
                <c:pt idx="0">
                  <c:v>0</c:v>
                </c:pt>
                <c:pt idx="1">
                  <c:v>36.15</c:v>
                </c:pt>
                <c:pt idx="2">
                  <c:v>36.15</c:v>
                </c:pt>
                <c:pt idx="3">
                  <c:v>36.15</c:v>
                </c:pt>
                <c:pt idx="4">
                  <c:v>0</c:v>
                </c:pt>
                <c:pt idx="5">
                  <c:v>32.269999999999996</c:v>
                </c:pt>
                <c:pt idx="6">
                  <c:v>32.269999999999996</c:v>
                </c:pt>
                <c:pt idx="7">
                  <c:v>32.269999999999996</c:v>
                </c:pt>
                <c:pt idx="8">
                  <c:v>0</c:v>
                </c:pt>
                <c:pt idx="9">
                  <c:v>37.230000000000004</c:v>
                </c:pt>
                <c:pt idx="10">
                  <c:v>37.230000000000004</c:v>
                </c:pt>
                <c:pt idx="11">
                  <c:v>37.230000000000004</c:v>
                </c:pt>
                <c:pt idx="12">
                  <c:v>0</c:v>
                </c:pt>
              </c:numCache>
            </c:numRef>
          </c:val>
          <c:extLst>
            <c:ext xmlns:c16="http://schemas.microsoft.com/office/drawing/2014/chart" uri="{C3380CC4-5D6E-409C-BE32-E72D297353CC}">
              <c16:uniqueId val="{0000000F-9F1E-4448-93DB-5A13C47CBCAD}"/>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10"/>
        <c:majorTimeUnit val="days"/>
        <c:minorUnit val="10"/>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MATH</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F7AF-4556-8176-D6A8B1DD6AB6}"/>
                </c:ext>
              </c:extLst>
            </c:dLbl>
            <c:dLbl>
              <c:idx val="1"/>
              <c:delete val="1"/>
              <c:extLst>
                <c:ext xmlns:c15="http://schemas.microsoft.com/office/drawing/2012/chart" uri="{CE6537A1-D6FC-4f65-9D91-7224C49458BB}"/>
                <c:ext xmlns:c16="http://schemas.microsoft.com/office/drawing/2014/chart" uri="{C3380CC4-5D6E-409C-BE32-E72D297353CC}">
                  <c16:uniqueId val="{00000001-F7AF-4556-8176-D6A8B1DD6AB6}"/>
                </c:ext>
              </c:extLst>
            </c:dLbl>
            <c:dLbl>
              <c:idx val="3"/>
              <c:delete val="1"/>
              <c:extLst>
                <c:ext xmlns:c15="http://schemas.microsoft.com/office/drawing/2012/chart" uri="{CE6537A1-D6FC-4f65-9D91-7224C49458BB}"/>
                <c:ext xmlns:c16="http://schemas.microsoft.com/office/drawing/2014/chart" uri="{C3380CC4-5D6E-409C-BE32-E72D297353CC}">
                  <c16:uniqueId val="{00000002-F7AF-4556-8176-D6A8B1DD6AB6}"/>
                </c:ext>
              </c:extLst>
            </c:dLbl>
            <c:dLbl>
              <c:idx val="4"/>
              <c:delete val="1"/>
              <c:extLst>
                <c:ext xmlns:c15="http://schemas.microsoft.com/office/drawing/2012/chart" uri="{CE6537A1-D6FC-4f65-9D91-7224C49458BB}"/>
                <c:ext xmlns:c16="http://schemas.microsoft.com/office/drawing/2014/chart" uri="{C3380CC4-5D6E-409C-BE32-E72D297353CC}">
                  <c16:uniqueId val="{00000003-F7AF-4556-8176-D6A8B1DD6AB6}"/>
                </c:ext>
              </c:extLst>
            </c:dLbl>
            <c:dLbl>
              <c:idx val="5"/>
              <c:delete val="1"/>
              <c:extLst>
                <c:ext xmlns:c15="http://schemas.microsoft.com/office/drawing/2012/chart" uri="{CE6537A1-D6FC-4f65-9D91-7224C49458BB}"/>
                <c:ext xmlns:c16="http://schemas.microsoft.com/office/drawing/2014/chart" uri="{C3380CC4-5D6E-409C-BE32-E72D297353CC}">
                  <c16:uniqueId val="{00000004-F7AF-4556-8176-D6A8B1DD6AB6}"/>
                </c:ext>
              </c:extLst>
            </c:dLbl>
            <c:dLbl>
              <c:idx val="7"/>
              <c:delete val="1"/>
              <c:extLst>
                <c:ext xmlns:c15="http://schemas.microsoft.com/office/drawing/2012/chart" uri="{CE6537A1-D6FC-4f65-9D91-7224C49458BB}"/>
                <c:ext xmlns:c16="http://schemas.microsoft.com/office/drawing/2014/chart" uri="{C3380CC4-5D6E-409C-BE32-E72D297353CC}">
                  <c16:uniqueId val="{00000005-F7AF-4556-8176-D6A8B1DD6AB6}"/>
                </c:ext>
              </c:extLst>
            </c:dLbl>
            <c:dLbl>
              <c:idx val="8"/>
              <c:delete val="1"/>
              <c:extLst>
                <c:ext xmlns:c15="http://schemas.microsoft.com/office/drawing/2012/chart" uri="{CE6537A1-D6FC-4f65-9D91-7224C49458BB}"/>
                <c:ext xmlns:c16="http://schemas.microsoft.com/office/drawing/2014/chart" uri="{C3380CC4-5D6E-409C-BE32-E72D297353CC}">
                  <c16:uniqueId val="{00000006-F7AF-4556-8176-D6A8B1DD6AB6}"/>
                </c:ext>
              </c:extLst>
            </c:dLbl>
            <c:dLbl>
              <c:idx val="9"/>
              <c:delete val="1"/>
              <c:extLst>
                <c:ext xmlns:c15="http://schemas.microsoft.com/office/drawing/2012/chart" uri="{CE6537A1-D6FC-4f65-9D91-7224C49458BB}"/>
                <c:ext xmlns:c16="http://schemas.microsoft.com/office/drawing/2014/chart" uri="{C3380CC4-5D6E-409C-BE32-E72D297353CC}">
                  <c16:uniqueId val="{00000007-F7AF-4556-8176-D6A8B1DD6AB6}"/>
                </c:ext>
              </c:extLst>
            </c:dLbl>
            <c:dLbl>
              <c:idx val="11"/>
              <c:delete val="1"/>
              <c:extLst>
                <c:ext xmlns:c15="http://schemas.microsoft.com/office/drawing/2012/chart" uri="{CE6537A1-D6FC-4f65-9D91-7224C49458BB}"/>
                <c:ext xmlns:c16="http://schemas.microsoft.com/office/drawing/2014/chart" uri="{C3380CC4-5D6E-409C-BE32-E72D297353CC}">
                  <c16:uniqueId val="{00000008-F7AF-4556-8176-D6A8B1DD6AB6}"/>
                </c:ext>
              </c:extLst>
            </c:dLbl>
            <c:dLbl>
              <c:idx val="12"/>
              <c:delete val="1"/>
              <c:extLst>
                <c:ext xmlns:c15="http://schemas.microsoft.com/office/drawing/2012/chart" uri="{CE6537A1-D6FC-4f65-9D91-7224C49458BB}"/>
                <c:ext xmlns:c16="http://schemas.microsoft.com/office/drawing/2014/chart" uri="{C3380CC4-5D6E-409C-BE32-E72D297353CC}">
                  <c16:uniqueId val="{00000009-F7AF-4556-8176-D6A8B1DD6AB6}"/>
                </c:ext>
              </c:extLst>
            </c:dLbl>
            <c:dLbl>
              <c:idx val="13"/>
              <c:delete val="1"/>
              <c:extLst>
                <c:ext xmlns:c15="http://schemas.microsoft.com/office/drawing/2012/chart" uri="{CE6537A1-D6FC-4f65-9D91-7224C49458BB}"/>
                <c:ext xmlns:c16="http://schemas.microsoft.com/office/drawing/2014/chart" uri="{C3380CC4-5D6E-409C-BE32-E72D297353CC}">
                  <c16:uniqueId val="{0000000A-F7AF-4556-8176-D6A8B1DD6AB6}"/>
                </c:ext>
              </c:extLst>
            </c:dLbl>
            <c:dLbl>
              <c:idx val="15"/>
              <c:delete val="1"/>
              <c:extLst>
                <c:ext xmlns:c15="http://schemas.microsoft.com/office/drawing/2012/chart" uri="{CE6537A1-D6FC-4f65-9D91-7224C49458BB}"/>
                <c:ext xmlns:c16="http://schemas.microsoft.com/office/drawing/2014/chart" uri="{C3380CC4-5D6E-409C-BE32-E72D297353CC}">
                  <c16:uniqueId val="{0000000B-F7AF-4556-8176-D6A8B1DD6AB6}"/>
                </c:ext>
              </c:extLst>
            </c:dLbl>
            <c:dLbl>
              <c:idx val="16"/>
              <c:delete val="1"/>
              <c:extLst>
                <c:ext xmlns:c15="http://schemas.microsoft.com/office/drawing/2012/chart" uri="{CE6537A1-D6FC-4f65-9D91-7224C49458BB}"/>
                <c:ext xmlns:c16="http://schemas.microsoft.com/office/drawing/2014/chart" uri="{C3380CC4-5D6E-409C-BE32-E72D297353CC}">
                  <c16:uniqueId val="{0000000C-F7AF-4556-8176-D6A8B1DD6A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12.5</c:v>
                </c:pt>
                <c:pt idx="3">
                  <c:v>25</c:v>
                </c:pt>
                <c:pt idx="4">
                  <c:v>25</c:v>
                </c:pt>
                <c:pt idx="5">
                  <c:v>25</c:v>
                </c:pt>
                <c:pt idx="6">
                  <c:v>37.5</c:v>
                </c:pt>
                <c:pt idx="7">
                  <c:v>50</c:v>
                </c:pt>
                <c:pt idx="8">
                  <c:v>50</c:v>
                </c:pt>
                <c:pt idx="9">
                  <c:v>50</c:v>
                </c:pt>
                <c:pt idx="10">
                  <c:v>62.5</c:v>
                </c:pt>
                <c:pt idx="11">
                  <c:v>75</c:v>
                </c:pt>
                <c:pt idx="12">
                  <c:v>75</c:v>
                </c:pt>
                <c:pt idx="13">
                  <c:v>75</c:v>
                </c:pt>
                <c:pt idx="14">
                  <c:v>87.5</c:v>
                </c:pt>
                <c:pt idx="15">
                  <c:v>100</c:v>
                </c:pt>
                <c:pt idx="16">
                  <c:v>100</c:v>
                </c:pt>
              </c:numCache>
            </c:numRef>
          </c:cat>
          <c:val>
            <c:numRef>
              <c:f>Sheet1!$B$2:$B$18</c:f>
              <c:numCache>
                <c:formatCode>General</c:formatCode>
                <c:ptCount val="17"/>
                <c:pt idx="0">
                  <c:v>0</c:v>
                </c:pt>
                <c:pt idx="1">
                  <c:v>25</c:v>
                </c:pt>
                <c:pt idx="2">
                  <c:v>25</c:v>
                </c:pt>
                <c:pt idx="3">
                  <c:v>25</c:v>
                </c:pt>
                <c:pt idx="4">
                  <c:v>0</c:v>
                </c:pt>
                <c:pt idx="5">
                  <c:v>30</c:v>
                </c:pt>
                <c:pt idx="6">
                  <c:v>30</c:v>
                </c:pt>
                <c:pt idx="7">
                  <c:v>30</c:v>
                </c:pt>
                <c:pt idx="8">
                  <c:v>0</c:v>
                </c:pt>
                <c:pt idx="9">
                  <c:v>15</c:v>
                </c:pt>
                <c:pt idx="10">
                  <c:v>15</c:v>
                </c:pt>
                <c:pt idx="11">
                  <c:v>15</c:v>
                </c:pt>
                <c:pt idx="12">
                  <c:v>0</c:v>
                </c:pt>
                <c:pt idx="13">
                  <c:v>51</c:v>
                </c:pt>
                <c:pt idx="14">
                  <c:v>51</c:v>
                </c:pt>
                <c:pt idx="15">
                  <c:v>51</c:v>
                </c:pt>
                <c:pt idx="16">
                  <c:v>0</c:v>
                </c:pt>
              </c:numCache>
            </c:numRef>
          </c:val>
          <c:extLst>
            <c:ext xmlns:c16="http://schemas.microsoft.com/office/drawing/2014/chart" uri="{C3380CC4-5D6E-409C-BE32-E72D297353CC}">
              <c16:uniqueId val="{0000000D-F7AF-4556-8176-D6A8B1DD6AB6}"/>
            </c:ext>
          </c:extLst>
        </c:ser>
        <c:ser>
          <c:idx val="1"/>
          <c:order val="1"/>
          <c:tx>
            <c:strRef>
              <c:f>Sheet1!$C$1</c:f>
              <c:strCache>
                <c:ptCount val="1"/>
                <c:pt idx="0">
                  <c:v>SOFTWARE</c:v>
                </c:pt>
              </c:strCache>
            </c:strRef>
          </c:tx>
          <c:spPr>
            <a:solidFill>
              <a:schemeClr val="accent2"/>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E-F7AF-4556-8176-D6A8B1DD6AB6}"/>
                </c:ext>
              </c:extLst>
            </c:dLbl>
            <c:dLbl>
              <c:idx val="1"/>
              <c:delete val="1"/>
              <c:extLst>
                <c:ext xmlns:c15="http://schemas.microsoft.com/office/drawing/2012/chart" uri="{CE6537A1-D6FC-4f65-9D91-7224C49458BB}"/>
                <c:ext xmlns:c16="http://schemas.microsoft.com/office/drawing/2014/chart" uri="{C3380CC4-5D6E-409C-BE32-E72D297353CC}">
                  <c16:uniqueId val="{0000000F-F7AF-4556-8176-D6A8B1DD6AB6}"/>
                </c:ext>
              </c:extLst>
            </c:dLbl>
            <c:dLbl>
              <c:idx val="3"/>
              <c:delete val="1"/>
              <c:extLst>
                <c:ext xmlns:c15="http://schemas.microsoft.com/office/drawing/2012/chart" uri="{CE6537A1-D6FC-4f65-9D91-7224C49458BB}"/>
                <c:ext xmlns:c16="http://schemas.microsoft.com/office/drawing/2014/chart" uri="{C3380CC4-5D6E-409C-BE32-E72D297353CC}">
                  <c16:uniqueId val="{00000010-F7AF-4556-8176-D6A8B1DD6AB6}"/>
                </c:ext>
              </c:extLst>
            </c:dLbl>
            <c:dLbl>
              <c:idx val="4"/>
              <c:delete val="1"/>
              <c:extLst>
                <c:ext xmlns:c15="http://schemas.microsoft.com/office/drawing/2012/chart" uri="{CE6537A1-D6FC-4f65-9D91-7224C49458BB}"/>
                <c:ext xmlns:c16="http://schemas.microsoft.com/office/drawing/2014/chart" uri="{C3380CC4-5D6E-409C-BE32-E72D297353CC}">
                  <c16:uniqueId val="{00000011-F7AF-4556-8176-D6A8B1DD6AB6}"/>
                </c:ext>
              </c:extLst>
            </c:dLbl>
            <c:dLbl>
              <c:idx val="5"/>
              <c:delete val="1"/>
              <c:extLst>
                <c:ext xmlns:c15="http://schemas.microsoft.com/office/drawing/2012/chart" uri="{CE6537A1-D6FC-4f65-9D91-7224C49458BB}"/>
                <c:ext xmlns:c16="http://schemas.microsoft.com/office/drawing/2014/chart" uri="{C3380CC4-5D6E-409C-BE32-E72D297353CC}">
                  <c16:uniqueId val="{00000012-F7AF-4556-8176-D6A8B1DD6AB6}"/>
                </c:ext>
              </c:extLst>
            </c:dLbl>
            <c:dLbl>
              <c:idx val="7"/>
              <c:delete val="1"/>
              <c:extLst>
                <c:ext xmlns:c15="http://schemas.microsoft.com/office/drawing/2012/chart" uri="{CE6537A1-D6FC-4f65-9D91-7224C49458BB}"/>
                <c:ext xmlns:c16="http://schemas.microsoft.com/office/drawing/2014/chart" uri="{C3380CC4-5D6E-409C-BE32-E72D297353CC}">
                  <c16:uniqueId val="{00000013-F7AF-4556-8176-D6A8B1DD6AB6}"/>
                </c:ext>
              </c:extLst>
            </c:dLbl>
            <c:dLbl>
              <c:idx val="8"/>
              <c:delete val="1"/>
              <c:extLst>
                <c:ext xmlns:c15="http://schemas.microsoft.com/office/drawing/2012/chart" uri="{CE6537A1-D6FC-4f65-9D91-7224C49458BB}"/>
                <c:ext xmlns:c16="http://schemas.microsoft.com/office/drawing/2014/chart" uri="{C3380CC4-5D6E-409C-BE32-E72D297353CC}">
                  <c16:uniqueId val="{00000014-F7AF-4556-8176-D6A8B1DD6AB6}"/>
                </c:ext>
              </c:extLst>
            </c:dLbl>
            <c:dLbl>
              <c:idx val="9"/>
              <c:delete val="1"/>
              <c:extLst>
                <c:ext xmlns:c15="http://schemas.microsoft.com/office/drawing/2012/chart" uri="{CE6537A1-D6FC-4f65-9D91-7224C49458BB}"/>
                <c:ext xmlns:c16="http://schemas.microsoft.com/office/drawing/2014/chart" uri="{C3380CC4-5D6E-409C-BE32-E72D297353CC}">
                  <c16:uniqueId val="{00000015-F7AF-4556-8176-D6A8B1DD6AB6}"/>
                </c:ext>
              </c:extLst>
            </c:dLbl>
            <c:dLbl>
              <c:idx val="11"/>
              <c:delete val="1"/>
              <c:extLst>
                <c:ext xmlns:c15="http://schemas.microsoft.com/office/drawing/2012/chart" uri="{CE6537A1-D6FC-4f65-9D91-7224C49458BB}"/>
                <c:ext xmlns:c16="http://schemas.microsoft.com/office/drawing/2014/chart" uri="{C3380CC4-5D6E-409C-BE32-E72D297353CC}">
                  <c16:uniqueId val="{00000016-F7AF-4556-8176-D6A8B1DD6AB6}"/>
                </c:ext>
              </c:extLst>
            </c:dLbl>
            <c:dLbl>
              <c:idx val="12"/>
              <c:delete val="1"/>
              <c:extLst>
                <c:ext xmlns:c15="http://schemas.microsoft.com/office/drawing/2012/chart" uri="{CE6537A1-D6FC-4f65-9D91-7224C49458BB}"/>
                <c:ext xmlns:c16="http://schemas.microsoft.com/office/drawing/2014/chart" uri="{C3380CC4-5D6E-409C-BE32-E72D297353CC}">
                  <c16:uniqueId val="{00000017-F7AF-4556-8176-D6A8B1DD6AB6}"/>
                </c:ext>
              </c:extLst>
            </c:dLbl>
            <c:dLbl>
              <c:idx val="13"/>
              <c:delete val="1"/>
              <c:extLst>
                <c:ext xmlns:c15="http://schemas.microsoft.com/office/drawing/2012/chart" uri="{CE6537A1-D6FC-4f65-9D91-7224C49458BB}"/>
                <c:ext xmlns:c16="http://schemas.microsoft.com/office/drawing/2014/chart" uri="{C3380CC4-5D6E-409C-BE32-E72D297353CC}">
                  <c16:uniqueId val="{00000018-F7AF-4556-8176-D6A8B1DD6AB6}"/>
                </c:ext>
              </c:extLst>
            </c:dLbl>
            <c:dLbl>
              <c:idx val="15"/>
              <c:delete val="1"/>
              <c:extLst>
                <c:ext xmlns:c15="http://schemas.microsoft.com/office/drawing/2012/chart" uri="{CE6537A1-D6FC-4f65-9D91-7224C49458BB}"/>
                <c:ext xmlns:c16="http://schemas.microsoft.com/office/drawing/2014/chart" uri="{C3380CC4-5D6E-409C-BE32-E72D297353CC}">
                  <c16:uniqueId val="{00000019-F7AF-4556-8176-D6A8B1DD6AB6}"/>
                </c:ext>
              </c:extLst>
            </c:dLbl>
            <c:dLbl>
              <c:idx val="16"/>
              <c:delete val="1"/>
              <c:extLst>
                <c:ext xmlns:c15="http://schemas.microsoft.com/office/drawing/2012/chart" uri="{CE6537A1-D6FC-4f65-9D91-7224C49458BB}"/>
                <c:ext xmlns:c16="http://schemas.microsoft.com/office/drawing/2014/chart" uri="{C3380CC4-5D6E-409C-BE32-E72D297353CC}">
                  <c16:uniqueId val="{0000001A-F7AF-4556-8176-D6A8B1DD6A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12.5</c:v>
                </c:pt>
                <c:pt idx="3">
                  <c:v>25</c:v>
                </c:pt>
                <c:pt idx="4">
                  <c:v>25</c:v>
                </c:pt>
                <c:pt idx="5">
                  <c:v>25</c:v>
                </c:pt>
                <c:pt idx="6">
                  <c:v>37.5</c:v>
                </c:pt>
                <c:pt idx="7">
                  <c:v>50</c:v>
                </c:pt>
                <c:pt idx="8">
                  <c:v>50</c:v>
                </c:pt>
                <c:pt idx="9">
                  <c:v>50</c:v>
                </c:pt>
                <c:pt idx="10">
                  <c:v>62.5</c:v>
                </c:pt>
                <c:pt idx="11">
                  <c:v>75</c:v>
                </c:pt>
                <c:pt idx="12">
                  <c:v>75</c:v>
                </c:pt>
                <c:pt idx="13">
                  <c:v>75</c:v>
                </c:pt>
                <c:pt idx="14">
                  <c:v>87.5</c:v>
                </c:pt>
                <c:pt idx="15">
                  <c:v>100</c:v>
                </c:pt>
                <c:pt idx="16">
                  <c:v>100</c:v>
                </c:pt>
              </c:numCache>
            </c:numRef>
          </c:cat>
          <c:val>
            <c:numRef>
              <c:f>Sheet1!$C$2:$C$18</c:f>
              <c:numCache>
                <c:formatCode>General</c:formatCode>
                <c:ptCount val="17"/>
                <c:pt idx="0">
                  <c:v>0</c:v>
                </c:pt>
                <c:pt idx="1">
                  <c:v>5</c:v>
                </c:pt>
                <c:pt idx="2">
                  <c:v>5</c:v>
                </c:pt>
                <c:pt idx="3">
                  <c:v>5</c:v>
                </c:pt>
                <c:pt idx="4">
                  <c:v>0</c:v>
                </c:pt>
                <c:pt idx="5">
                  <c:v>20</c:v>
                </c:pt>
                <c:pt idx="6">
                  <c:v>20</c:v>
                </c:pt>
                <c:pt idx="7">
                  <c:v>20</c:v>
                </c:pt>
                <c:pt idx="8">
                  <c:v>0</c:v>
                </c:pt>
                <c:pt idx="9">
                  <c:v>27</c:v>
                </c:pt>
                <c:pt idx="10">
                  <c:v>27</c:v>
                </c:pt>
                <c:pt idx="11">
                  <c:v>27</c:v>
                </c:pt>
                <c:pt idx="12">
                  <c:v>0</c:v>
                </c:pt>
                <c:pt idx="13">
                  <c:v>5</c:v>
                </c:pt>
                <c:pt idx="14">
                  <c:v>5</c:v>
                </c:pt>
                <c:pt idx="15">
                  <c:v>5</c:v>
                </c:pt>
                <c:pt idx="16">
                  <c:v>0</c:v>
                </c:pt>
              </c:numCache>
            </c:numRef>
          </c:val>
          <c:extLst>
            <c:ext xmlns:c16="http://schemas.microsoft.com/office/drawing/2014/chart" uri="{C3380CC4-5D6E-409C-BE32-E72D297353CC}">
              <c16:uniqueId val="{0000001B-F7AF-4556-8176-D6A8B1DD6AB6}"/>
            </c:ext>
          </c:extLst>
        </c:ser>
        <c:ser>
          <c:idx val="2"/>
          <c:order val="2"/>
          <c:tx>
            <c:strRef>
              <c:f>Sheet1!$D$1</c:f>
              <c:strCache>
                <c:ptCount val="1"/>
                <c:pt idx="0">
                  <c:v>STATS</c:v>
                </c:pt>
              </c:strCache>
            </c:strRef>
          </c:tx>
          <c:spPr>
            <a:solidFill>
              <a:schemeClr val="accent3"/>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C-F7AF-4556-8176-D6A8B1DD6AB6}"/>
                </c:ext>
              </c:extLst>
            </c:dLbl>
            <c:dLbl>
              <c:idx val="1"/>
              <c:delete val="1"/>
              <c:extLst>
                <c:ext xmlns:c15="http://schemas.microsoft.com/office/drawing/2012/chart" uri="{CE6537A1-D6FC-4f65-9D91-7224C49458BB}"/>
                <c:ext xmlns:c16="http://schemas.microsoft.com/office/drawing/2014/chart" uri="{C3380CC4-5D6E-409C-BE32-E72D297353CC}">
                  <c16:uniqueId val="{0000001D-F7AF-4556-8176-D6A8B1DD6AB6}"/>
                </c:ext>
              </c:extLst>
            </c:dLbl>
            <c:dLbl>
              <c:idx val="3"/>
              <c:delete val="1"/>
              <c:extLst>
                <c:ext xmlns:c15="http://schemas.microsoft.com/office/drawing/2012/chart" uri="{CE6537A1-D6FC-4f65-9D91-7224C49458BB}"/>
                <c:ext xmlns:c16="http://schemas.microsoft.com/office/drawing/2014/chart" uri="{C3380CC4-5D6E-409C-BE32-E72D297353CC}">
                  <c16:uniqueId val="{0000001E-F7AF-4556-8176-D6A8B1DD6AB6}"/>
                </c:ext>
              </c:extLst>
            </c:dLbl>
            <c:dLbl>
              <c:idx val="4"/>
              <c:delete val="1"/>
              <c:extLst>
                <c:ext xmlns:c15="http://schemas.microsoft.com/office/drawing/2012/chart" uri="{CE6537A1-D6FC-4f65-9D91-7224C49458BB}"/>
                <c:ext xmlns:c16="http://schemas.microsoft.com/office/drawing/2014/chart" uri="{C3380CC4-5D6E-409C-BE32-E72D297353CC}">
                  <c16:uniqueId val="{0000001F-F7AF-4556-8176-D6A8B1DD6AB6}"/>
                </c:ext>
              </c:extLst>
            </c:dLbl>
            <c:dLbl>
              <c:idx val="5"/>
              <c:delete val="1"/>
              <c:extLst>
                <c:ext xmlns:c15="http://schemas.microsoft.com/office/drawing/2012/chart" uri="{CE6537A1-D6FC-4f65-9D91-7224C49458BB}"/>
                <c:ext xmlns:c16="http://schemas.microsoft.com/office/drawing/2014/chart" uri="{C3380CC4-5D6E-409C-BE32-E72D297353CC}">
                  <c16:uniqueId val="{00000020-F7AF-4556-8176-D6A8B1DD6AB6}"/>
                </c:ext>
              </c:extLst>
            </c:dLbl>
            <c:dLbl>
              <c:idx val="7"/>
              <c:delete val="1"/>
              <c:extLst>
                <c:ext xmlns:c15="http://schemas.microsoft.com/office/drawing/2012/chart" uri="{CE6537A1-D6FC-4f65-9D91-7224C49458BB}"/>
                <c:ext xmlns:c16="http://schemas.microsoft.com/office/drawing/2014/chart" uri="{C3380CC4-5D6E-409C-BE32-E72D297353CC}">
                  <c16:uniqueId val="{00000021-F7AF-4556-8176-D6A8B1DD6AB6}"/>
                </c:ext>
              </c:extLst>
            </c:dLbl>
            <c:dLbl>
              <c:idx val="8"/>
              <c:delete val="1"/>
              <c:extLst>
                <c:ext xmlns:c15="http://schemas.microsoft.com/office/drawing/2012/chart" uri="{CE6537A1-D6FC-4f65-9D91-7224C49458BB}"/>
                <c:ext xmlns:c16="http://schemas.microsoft.com/office/drawing/2014/chart" uri="{C3380CC4-5D6E-409C-BE32-E72D297353CC}">
                  <c16:uniqueId val="{00000022-F7AF-4556-8176-D6A8B1DD6AB6}"/>
                </c:ext>
              </c:extLst>
            </c:dLbl>
            <c:dLbl>
              <c:idx val="9"/>
              <c:delete val="1"/>
              <c:extLst>
                <c:ext xmlns:c15="http://schemas.microsoft.com/office/drawing/2012/chart" uri="{CE6537A1-D6FC-4f65-9D91-7224C49458BB}"/>
                <c:ext xmlns:c16="http://schemas.microsoft.com/office/drawing/2014/chart" uri="{C3380CC4-5D6E-409C-BE32-E72D297353CC}">
                  <c16:uniqueId val="{00000023-F7AF-4556-8176-D6A8B1DD6AB6}"/>
                </c:ext>
              </c:extLst>
            </c:dLbl>
            <c:dLbl>
              <c:idx val="11"/>
              <c:delete val="1"/>
              <c:extLst>
                <c:ext xmlns:c15="http://schemas.microsoft.com/office/drawing/2012/chart" uri="{CE6537A1-D6FC-4f65-9D91-7224C49458BB}"/>
                <c:ext xmlns:c16="http://schemas.microsoft.com/office/drawing/2014/chart" uri="{C3380CC4-5D6E-409C-BE32-E72D297353CC}">
                  <c16:uniqueId val="{00000024-F7AF-4556-8176-D6A8B1DD6AB6}"/>
                </c:ext>
              </c:extLst>
            </c:dLbl>
            <c:dLbl>
              <c:idx val="12"/>
              <c:delete val="1"/>
              <c:extLst>
                <c:ext xmlns:c15="http://schemas.microsoft.com/office/drawing/2012/chart" uri="{CE6537A1-D6FC-4f65-9D91-7224C49458BB}"/>
                <c:ext xmlns:c16="http://schemas.microsoft.com/office/drawing/2014/chart" uri="{C3380CC4-5D6E-409C-BE32-E72D297353CC}">
                  <c16:uniqueId val="{00000025-F7AF-4556-8176-D6A8B1DD6AB6}"/>
                </c:ext>
              </c:extLst>
            </c:dLbl>
            <c:dLbl>
              <c:idx val="13"/>
              <c:delete val="1"/>
              <c:extLst>
                <c:ext xmlns:c15="http://schemas.microsoft.com/office/drawing/2012/chart" uri="{CE6537A1-D6FC-4f65-9D91-7224C49458BB}"/>
                <c:ext xmlns:c16="http://schemas.microsoft.com/office/drawing/2014/chart" uri="{C3380CC4-5D6E-409C-BE32-E72D297353CC}">
                  <c16:uniqueId val="{00000026-F7AF-4556-8176-D6A8B1DD6AB6}"/>
                </c:ext>
              </c:extLst>
            </c:dLbl>
            <c:dLbl>
              <c:idx val="15"/>
              <c:delete val="1"/>
              <c:extLst>
                <c:ext xmlns:c15="http://schemas.microsoft.com/office/drawing/2012/chart" uri="{CE6537A1-D6FC-4f65-9D91-7224C49458BB}"/>
                <c:ext xmlns:c16="http://schemas.microsoft.com/office/drawing/2014/chart" uri="{C3380CC4-5D6E-409C-BE32-E72D297353CC}">
                  <c16:uniqueId val="{00000027-F7AF-4556-8176-D6A8B1DD6AB6}"/>
                </c:ext>
              </c:extLst>
            </c:dLbl>
            <c:dLbl>
              <c:idx val="16"/>
              <c:delete val="1"/>
              <c:extLst>
                <c:ext xmlns:c15="http://schemas.microsoft.com/office/drawing/2012/chart" uri="{CE6537A1-D6FC-4f65-9D91-7224C49458BB}"/>
                <c:ext xmlns:c16="http://schemas.microsoft.com/office/drawing/2014/chart" uri="{C3380CC4-5D6E-409C-BE32-E72D297353CC}">
                  <c16:uniqueId val="{00000028-F7AF-4556-8176-D6A8B1DD6A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12.5</c:v>
                </c:pt>
                <c:pt idx="3">
                  <c:v>25</c:v>
                </c:pt>
                <c:pt idx="4">
                  <c:v>25</c:v>
                </c:pt>
                <c:pt idx="5">
                  <c:v>25</c:v>
                </c:pt>
                <c:pt idx="6">
                  <c:v>37.5</c:v>
                </c:pt>
                <c:pt idx="7">
                  <c:v>50</c:v>
                </c:pt>
                <c:pt idx="8">
                  <c:v>50</c:v>
                </c:pt>
                <c:pt idx="9">
                  <c:v>50</c:v>
                </c:pt>
                <c:pt idx="10">
                  <c:v>62.5</c:v>
                </c:pt>
                <c:pt idx="11">
                  <c:v>75</c:v>
                </c:pt>
                <c:pt idx="12">
                  <c:v>75</c:v>
                </c:pt>
                <c:pt idx="13">
                  <c:v>75</c:v>
                </c:pt>
                <c:pt idx="14">
                  <c:v>87.5</c:v>
                </c:pt>
                <c:pt idx="15">
                  <c:v>100</c:v>
                </c:pt>
                <c:pt idx="16">
                  <c:v>100</c:v>
                </c:pt>
              </c:numCache>
            </c:numRef>
          </c:cat>
          <c:val>
            <c:numRef>
              <c:f>Sheet1!$D$2:$D$18</c:f>
              <c:numCache>
                <c:formatCode>General</c:formatCode>
                <c:ptCount val="17"/>
                <c:pt idx="0">
                  <c:v>0</c:v>
                </c:pt>
                <c:pt idx="1">
                  <c:v>10</c:v>
                </c:pt>
                <c:pt idx="2">
                  <c:v>10</c:v>
                </c:pt>
                <c:pt idx="3">
                  <c:v>10</c:v>
                </c:pt>
                <c:pt idx="4">
                  <c:v>0</c:v>
                </c:pt>
                <c:pt idx="5">
                  <c:v>10</c:v>
                </c:pt>
                <c:pt idx="6">
                  <c:v>10</c:v>
                </c:pt>
                <c:pt idx="7">
                  <c:v>10</c:v>
                </c:pt>
                <c:pt idx="8">
                  <c:v>0</c:v>
                </c:pt>
                <c:pt idx="9">
                  <c:v>16</c:v>
                </c:pt>
                <c:pt idx="10">
                  <c:v>16</c:v>
                </c:pt>
                <c:pt idx="11">
                  <c:v>16</c:v>
                </c:pt>
                <c:pt idx="12">
                  <c:v>0</c:v>
                </c:pt>
                <c:pt idx="13">
                  <c:v>17</c:v>
                </c:pt>
                <c:pt idx="14">
                  <c:v>17</c:v>
                </c:pt>
                <c:pt idx="15">
                  <c:v>17</c:v>
                </c:pt>
                <c:pt idx="16">
                  <c:v>0</c:v>
                </c:pt>
              </c:numCache>
            </c:numRef>
          </c:val>
          <c:extLst>
            <c:ext xmlns:c16="http://schemas.microsoft.com/office/drawing/2014/chart" uri="{C3380CC4-5D6E-409C-BE32-E72D297353CC}">
              <c16:uniqueId val="{00000029-F7AF-4556-8176-D6A8B1DD6AB6}"/>
            </c:ext>
          </c:extLst>
        </c:ser>
        <c:ser>
          <c:idx val="3"/>
          <c:order val="3"/>
          <c:tx>
            <c:strRef>
              <c:f>Sheet1!$E$1</c:f>
              <c:strCache>
                <c:ptCount val="1"/>
                <c:pt idx="0">
                  <c:v>DEVELOPMENT</c:v>
                </c:pt>
              </c:strCache>
            </c:strRef>
          </c:tx>
          <c:spPr>
            <a:solidFill>
              <a:schemeClr val="accent4"/>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A-F7AF-4556-8176-D6A8B1DD6AB6}"/>
                </c:ext>
              </c:extLst>
            </c:dLbl>
            <c:dLbl>
              <c:idx val="1"/>
              <c:delete val="1"/>
              <c:extLst>
                <c:ext xmlns:c15="http://schemas.microsoft.com/office/drawing/2012/chart" uri="{CE6537A1-D6FC-4f65-9D91-7224C49458BB}"/>
                <c:ext xmlns:c16="http://schemas.microsoft.com/office/drawing/2014/chart" uri="{C3380CC4-5D6E-409C-BE32-E72D297353CC}">
                  <c16:uniqueId val="{0000002B-F7AF-4556-8176-D6A8B1DD6AB6}"/>
                </c:ext>
              </c:extLst>
            </c:dLbl>
            <c:dLbl>
              <c:idx val="3"/>
              <c:delete val="1"/>
              <c:extLst>
                <c:ext xmlns:c15="http://schemas.microsoft.com/office/drawing/2012/chart" uri="{CE6537A1-D6FC-4f65-9D91-7224C49458BB}"/>
                <c:ext xmlns:c16="http://schemas.microsoft.com/office/drawing/2014/chart" uri="{C3380CC4-5D6E-409C-BE32-E72D297353CC}">
                  <c16:uniqueId val="{0000002C-F7AF-4556-8176-D6A8B1DD6AB6}"/>
                </c:ext>
              </c:extLst>
            </c:dLbl>
            <c:dLbl>
              <c:idx val="4"/>
              <c:delete val="1"/>
              <c:extLst>
                <c:ext xmlns:c15="http://schemas.microsoft.com/office/drawing/2012/chart" uri="{CE6537A1-D6FC-4f65-9D91-7224C49458BB}"/>
                <c:ext xmlns:c16="http://schemas.microsoft.com/office/drawing/2014/chart" uri="{C3380CC4-5D6E-409C-BE32-E72D297353CC}">
                  <c16:uniqueId val="{0000002D-F7AF-4556-8176-D6A8B1DD6AB6}"/>
                </c:ext>
              </c:extLst>
            </c:dLbl>
            <c:dLbl>
              <c:idx val="5"/>
              <c:delete val="1"/>
              <c:extLst>
                <c:ext xmlns:c15="http://schemas.microsoft.com/office/drawing/2012/chart" uri="{CE6537A1-D6FC-4f65-9D91-7224C49458BB}"/>
                <c:ext xmlns:c16="http://schemas.microsoft.com/office/drawing/2014/chart" uri="{C3380CC4-5D6E-409C-BE32-E72D297353CC}">
                  <c16:uniqueId val="{0000002E-F7AF-4556-8176-D6A8B1DD6AB6}"/>
                </c:ext>
              </c:extLst>
            </c:dLbl>
            <c:dLbl>
              <c:idx val="7"/>
              <c:delete val="1"/>
              <c:extLst>
                <c:ext xmlns:c15="http://schemas.microsoft.com/office/drawing/2012/chart" uri="{CE6537A1-D6FC-4f65-9D91-7224C49458BB}"/>
                <c:ext xmlns:c16="http://schemas.microsoft.com/office/drawing/2014/chart" uri="{C3380CC4-5D6E-409C-BE32-E72D297353CC}">
                  <c16:uniqueId val="{0000002F-F7AF-4556-8176-D6A8B1DD6AB6}"/>
                </c:ext>
              </c:extLst>
            </c:dLbl>
            <c:dLbl>
              <c:idx val="8"/>
              <c:delete val="1"/>
              <c:extLst>
                <c:ext xmlns:c15="http://schemas.microsoft.com/office/drawing/2012/chart" uri="{CE6537A1-D6FC-4f65-9D91-7224C49458BB}"/>
                <c:ext xmlns:c16="http://schemas.microsoft.com/office/drawing/2014/chart" uri="{C3380CC4-5D6E-409C-BE32-E72D297353CC}">
                  <c16:uniqueId val="{00000030-F7AF-4556-8176-D6A8B1DD6AB6}"/>
                </c:ext>
              </c:extLst>
            </c:dLbl>
            <c:dLbl>
              <c:idx val="9"/>
              <c:delete val="1"/>
              <c:extLst>
                <c:ext xmlns:c15="http://schemas.microsoft.com/office/drawing/2012/chart" uri="{CE6537A1-D6FC-4f65-9D91-7224C49458BB}"/>
                <c:ext xmlns:c16="http://schemas.microsoft.com/office/drawing/2014/chart" uri="{C3380CC4-5D6E-409C-BE32-E72D297353CC}">
                  <c16:uniqueId val="{00000031-F7AF-4556-8176-D6A8B1DD6AB6}"/>
                </c:ext>
              </c:extLst>
            </c:dLbl>
            <c:dLbl>
              <c:idx val="11"/>
              <c:delete val="1"/>
              <c:extLst>
                <c:ext xmlns:c15="http://schemas.microsoft.com/office/drawing/2012/chart" uri="{CE6537A1-D6FC-4f65-9D91-7224C49458BB}"/>
                <c:ext xmlns:c16="http://schemas.microsoft.com/office/drawing/2014/chart" uri="{C3380CC4-5D6E-409C-BE32-E72D297353CC}">
                  <c16:uniqueId val="{00000032-F7AF-4556-8176-D6A8B1DD6AB6}"/>
                </c:ext>
              </c:extLst>
            </c:dLbl>
            <c:dLbl>
              <c:idx val="12"/>
              <c:delete val="1"/>
              <c:extLst>
                <c:ext xmlns:c15="http://schemas.microsoft.com/office/drawing/2012/chart" uri="{CE6537A1-D6FC-4f65-9D91-7224C49458BB}"/>
                <c:ext xmlns:c16="http://schemas.microsoft.com/office/drawing/2014/chart" uri="{C3380CC4-5D6E-409C-BE32-E72D297353CC}">
                  <c16:uniqueId val="{00000033-F7AF-4556-8176-D6A8B1DD6AB6}"/>
                </c:ext>
              </c:extLst>
            </c:dLbl>
            <c:dLbl>
              <c:idx val="13"/>
              <c:delete val="1"/>
              <c:extLst>
                <c:ext xmlns:c15="http://schemas.microsoft.com/office/drawing/2012/chart" uri="{CE6537A1-D6FC-4f65-9D91-7224C49458BB}"/>
                <c:ext xmlns:c16="http://schemas.microsoft.com/office/drawing/2014/chart" uri="{C3380CC4-5D6E-409C-BE32-E72D297353CC}">
                  <c16:uniqueId val="{00000034-F7AF-4556-8176-D6A8B1DD6AB6}"/>
                </c:ext>
              </c:extLst>
            </c:dLbl>
            <c:dLbl>
              <c:idx val="15"/>
              <c:delete val="1"/>
              <c:extLst>
                <c:ext xmlns:c15="http://schemas.microsoft.com/office/drawing/2012/chart" uri="{CE6537A1-D6FC-4f65-9D91-7224C49458BB}"/>
                <c:ext xmlns:c16="http://schemas.microsoft.com/office/drawing/2014/chart" uri="{C3380CC4-5D6E-409C-BE32-E72D297353CC}">
                  <c16:uniqueId val="{00000035-F7AF-4556-8176-D6A8B1DD6AB6}"/>
                </c:ext>
              </c:extLst>
            </c:dLbl>
            <c:dLbl>
              <c:idx val="16"/>
              <c:delete val="1"/>
              <c:extLst>
                <c:ext xmlns:c15="http://schemas.microsoft.com/office/drawing/2012/chart" uri="{CE6537A1-D6FC-4f65-9D91-7224C49458BB}"/>
                <c:ext xmlns:c16="http://schemas.microsoft.com/office/drawing/2014/chart" uri="{C3380CC4-5D6E-409C-BE32-E72D297353CC}">
                  <c16:uniqueId val="{00000036-F7AF-4556-8176-D6A8B1DD6A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12.5</c:v>
                </c:pt>
                <c:pt idx="3">
                  <c:v>25</c:v>
                </c:pt>
                <c:pt idx="4">
                  <c:v>25</c:v>
                </c:pt>
                <c:pt idx="5">
                  <c:v>25</c:v>
                </c:pt>
                <c:pt idx="6">
                  <c:v>37.5</c:v>
                </c:pt>
                <c:pt idx="7">
                  <c:v>50</c:v>
                </c:pt>
                <c:pt idx="8">
                  <c:v>50</c:v>
                </c:pt>
                <c:pt idx="9">
                  <c:v>50</c:v>
                </c:pt>
                <c:pt idx="10">
                  <c:v>62.5</c:v>
                </c:pt>
                <c:pt idx="11">
                  <c:v>75</c:v>
                </c:pt>
                <c:pt idx="12">
                  <c:v>75</c:v>
                </c:pt>
                <c:pt idx="13">
                  <c:v>75</c:v>
                </c:pt>
                <c:pt idx="14">
                  <c:v>87.5</c:v>
                </c:pt>
                <c:pt idx="15">
                  <c:v>100</c:v>
                </c:pt>
                <c:pt idx="16">
                  <c:v>100</c:v>
                </c:pt>
              </c:numCache>
            </c:numRef>
          </c:cat>
          <c:val>
            <c:numRef>
              <c:f>Sheet1!$E$2:$E$18</c:f>
              <c:numCache>
                <c:formatCode>General</c:formatCode>
                <c:ptCount val="17"/>
                <c:pt idx="0">
                  <c:v>0</c:v>
                </c:pt>
                <c:pt idx="1">
                  <c:v>15</c:v>
                </c:pt>
                <c:pt idx="2">
                  <c:v>15</c:v>
                </c:pt>
                <c:pt idx="3">
                  <c:v>15</c:v>
                </c:pt>
                <c:pt idx="4">
                  <c:v>0</c:v>
                </c:pt>
                <c:pt idx="5">
                  <c:v>23</c:v>
                </c:pt>
                <c:pt idx="6">
                  <c:v>23</c:v>
                </c:pt>
                <c:pt idx="7">
                  <c:v>23</c:v>
                </c:pt>
                <c:pt idx="8">
                  <c:v>0</c:v>
                </c:pt>
                <c:pt idx="9">
                  <c:v>25</c:v>
                </c:pt>
                <c:pt idx="10">
                  <c:v>25</c:v>
                </c:pt>
                <c:pt idx="11">
                  <c:v>25</c:v>
                </c:pt>
                <c:pt idx="12">
                  <c:v>0</c:v>
                </c:pt>
                <c:pt idx="13">
                  <c:v>15</c:v>
                </c:pt>
                <c:pt idx="14">
                  <c:v>15</c:v>
                </c:pt>
                <c:pt idx="15">
                  <c:v>15</c:v>
                </c:pt>
                <c:pt idx="16">
                  <c:v>0</c:v>
                </c:pt>
              </c:numCache>
            </c:numRef>
          </c:val>
          <c:extLst>
            <c:ext xmlns:c16="http://schemas.microsoft.com/office/drawing/2014/chart" uri="{C3380CC4-5D6E-409C-BE32-E72D297353CC}">
              <c16:uniqueId val="{00000037-F7AF-4556-8176-D6A8B1DD6AB6}"/>
            </c:ext>
          </c:extLst>
        </c:ser>
        <c:ser>
          <c:idx val="4"/>
          <c:order val="4"/>
          <c:tx>
            <c:strRef>
              <c:f>Sheet1!$F$1</c:f>
              <c:strCache>
                <c:ptCount val="1"/>
                <c:pt idx="0">
                  <c:v>RESEARCH</c:v>
                </c:pt>
              </c:strCache>
            </c:strRef>
          </c:tx>
          <c:spPr>
            <a:solidFill>
              <a:schemeClr val="accent5"/>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38-F7AF-4556-8176-D6A8B1DD6AB6}"/>
                </c:ext>
              </c:extLst>
            </c:dLbl>
            <c:dLbl>
              <c:idx val="1"/>
              <c:delete val="1"/>
              <c:extLst>
                <c:ext xmlns:c15="http://schemas.microsoft.com/office/drawing/2012/chart" uri="{CE6537A1-D6FC-4f65-9D91-7224C49458BB}"/>
                <c:ext xmlns:c16="http://schemas.microsoft.com/office/drawing/2014/chart" uri="{C3380CC4-5D6E-409C-BE32-E72D297353CC}">
                  <c16:uniqueId val="{00000039-F7AF-4556-8176-D6A8B1DD6AB6}"/>
                </c:ext>
              </c:extLst>
            </c:dLbl>
            <c:dLbl>
              <c:idx val="3"/>
              <c:delete val="1"/>
              <c:extLst>
                <c:ext xmlns:c15="http://schemas.microsoft.com/office/drawing/2012/chart" uri="{CE6537A1-D6FC-4f65-9D91-7224C49458BB}"/>
                <c:ext xmlns:c16="http://schemas.microsoft.com/office/drawing/2014/chart" uri="{C3380CC4-5D6E-409C-BE32-E72D297353CC}">
                  <c16:uniqueId val="{0000003A-F7AF-4556-8176-D6A8B1DD6AB6}"/>
                </c:ext>
              </c:extLst>
            </c:dLbl>
            <c:dLbl>
              <c:idx val="4"/>
              <c:delete val="1"/>
              <c:extLst>
                <c:ext xmlns:c15="http://schemas.microsoft.com/office/drawing/2012/chart" uri="{CE6537A1-D6FC-4f65-9D91-7224C49458BB}"/>
                <c:ext xmlns:c16="http://schemas.microsoft.com/office/drawing/2014/chart" uri="{C3380CC4-5D6E-409C-BE32-E72D297353CC}">
                  <c16:uniqueId val="{0000003B-F7AF-4556-8176-D6A8B1DD6AB6}"/>
                </c:ext>
              </c:extLst>
            </c:dLbl>
            <c:dLbl>
              <c:idx val="5"/>
              <c:delete val="1"/>
              <c:extLst>
                <c:ext xmlns:c15="http://schemas.microsoft.com/office/drawing/2012/chart" uri="{CE6537A1-D6FC-4f65-9D91-7224C49458BB}"/>
                <c:ext xmlns:c16="http://schemas.microsoft.com/office/drawing/2014/chart" uri="{C3380CC4-5D6E-409C-BE32-E72D297353CC}">
                  <c16:uniqueId val="{0000003C-F7AF-4556-8176-D6A8B1DD6AB6}"/>
                </c:ext>
              </c:extLst>
            </c:dLbl>
            <c:dLbl>
              <c:idx val="7"/>
              <c:delete val="1"/>
              <c:extLst>
                <c:ext xmlns:c15="http://schemas.microsoft.com/office/drawing/2012/chart" uri="{CE6537A1-D6FC-4f65-9D91-7224C49458BB}"/>
                <c:ext xmlns:c16="http://schemas.microsoft.com/office/drawing/2014/chart" uri="{C3380CC4-5D6E-409C-BE32-E72D297353CC}">
                  <c16:uniqueId val="{0000003D-F7AF-4556-8176-D6A8B1DD6AB6}"/>
                </c:ext>
              </c:extLst>
            </c:dLbl>
            <c:dLbl>
              <c:idx val="8"/>
              <c:delete val="1"/>
              <c:extLst>
                <c:ext xmlns:c15="http://schemas.microsoft.com/office/drawing/2012/chart" uri="{CE6537A1-D6FC-4f65-9D91-7224C49458BB}"/>
                <c:ext xmlns:c16="http://schemas.microsoft.com/office/drawing/2014/chart" uri="{C3380CC4-5D6E-409C-BE32-E72D297353CC}">
                  <c16:uniqueId val="{0000003E-F7AF-4556-8176-D6A8B1DD6AB6}"/>
                </c:ext>
              </c:extLst>
            </c:dLbl>
            <c:dLbl>
              <c:idx val="9"/>
              <c:delete val="1"/>
              <c:extLst>
                <c:ext xmlns:c15="http://schemas.microsoft.com/office/drawing/2012/chart" uri="{CE6537A1-D6FC-4f65-9D91-7224C49458BB}"/>
                <c:ext xmlns:c16="http://schemas.microsoft.com/office/drawing/2014/chart" uri="{C3380CC4-5D6E-409C-BE32-E72D297353CC}">
                  <c16:uniqueId val="{0000003F-F7AF-4556-8176-D6A8B1DD6AB6}"/>
                </c:ext>
              </c:extLst>
            </c:dLbl>
            <c:dLbl>
              <c:idx val="11"/>
              <c:delete val="1"/>
              <c:extLst>
                <c:ext xmlns:c15="http://schemas.microsoft.com/office/drawing/2012/chart" uri="{CE6537A1-D6FC-4f65-9D91-7224C49458BB}"/>
                <c:ext xmlns:c16="http://schemas.microsoft.com/office/drawing/2014/chart" uri="{C3380CC4-5D6E-409C-BE32-E72D297353CC}">
                  <c16:uniqueId val="{00000040-F7AF-4556-8176-D6A8B1DD6AB6}"/>
                </c:ext>
              </c:extLst>
            </c:dLbl>
            <c:dLbl>
              <c:idx val="12"/>
              <c:delete val="1"/>
              <c:extLst>
                <c:ext xmlns:c15="http://schemas.microsoft.com/office/drawing/2012/chart" uri="{CE6537A1-D6FC-4f65-9D91-7224C49458BB}"/>
                <c:ext xmlns:c16="http://schemas.microsoft.com/office/drawing/2014/chart" uri="{C3380CC4-5D6E-409C-BE32-E72D297353CC}">
                  <c16:uniqueId val="{00000041-F7AF-4556-8176-D6A8B1DD6AB6}"/>
                </c:ext>
              </c:extLst>
            </c:dLbl>
            <c:dLbl>
              <c:idx val="13"/>
              <c:delete val="1"/>
              <c:extLst>
                <c:ext xmlns:c15="http://schemas.microsoft.com/office/drawing/2012/chart" uri="{CE6537A1-D6FC-4f65-9D91-7224C49458BB}"/>
                <c:ext xmlns:c16="http://schemas.microsoft.com/office/drawing/2014/chart" uri="{C3380CC4-5D6E-409C-BE32-E72D297353CC}">
                  <c16:uniqueId val="{00000042-F7AF-4556-8176-D6A8B1DD6AB6}"/>
                </c:ext>
              </c:extLst>
            </c:dLbl>
            <c:dLbl>
              <c:idx val="15"/>
              <c:delete val="1"/>
              <c:extLst>
                <c:ext xmlns:c15="http://schemas.microsoft.com/office/drawing/2012/chart" uri="{CE6537A1-D6FC-4f65-9D91-7224C49458BB}"/>
                <c:ext xmlns:c16="http://schemas.microsoft.com/office/drawing/2014/chart" uri="{C3380CC4-5D6E-409C-BE32-E72D297353CC}">
                  <c16:uniqueId val="{00000043-F7AF-4556-8176-D6A8B1DD6AB6}"/>
                </c:ext>
              </c:extLst>
            </c:dLbl>
            <c:dLbl>
              <c:idx val="16"/>
              <c:delete val="1"/>
              <c:extLst>
                <c:ext xmlns:c15="http://schemas.microsoft.com/office/drawing/2012/chart" uri="{CE6537A1-D6FC-4f65-9D91-7224C49458BB}"/>
                <c:ext xmlns:c16="http://schemas.microsoft.com/office/drawing/2014/chart" uri="{C3380CC4-5D6E-409C-BE32-E72D297353CC}">
                  <c16:uniqueId val="{00000044-F7AF-4556-8176-D6A8B1DD6A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12.5</c:v>
                </c:pt>
                <c:pt idx="3">
                  <c:v>25</c:v>
                </c:pt>
                <c:pt idx="4">
                  <c:v>25</c:v>
                </c:pt>
                <c:pt idx="5">
                  <c:v>25</c:v>
                </c:pt>
                <c:pt idx="6">
                  <c:v>37.5</c:v>
                </c:pt>
                <c:pt idx="7">
                  <c:v>50</c:v>
                </c:pt>
                <c:pt idx="8">
                  <c:v>50</c:v>
                </c:pt>
                <c:pt idx="9">
                  <c:v>50</c:v>
                </c:pt>
                <c:pt idx="10">
                  <c:v>62.5</c:v>
                </c:pt>
                <c:pt idx="11">
                  <c:v>75</c:v>
                </c:pt>
                <c:pt idx="12">
                  <c:v>75</c:v>
                </c:pt>
                <c:pt idx="13">
                  <c:v>75</c:v>
                </c:pt>
                <c:pt idx="14">
                  <c:v>87.5</c:v>
                </c:pt>
                <c:pt idx="15">
                  <c:v>100</c:v>
                </c:pt>
                <c:pt idx="16">
                  <c:v>100</c:v>
                </c:pt>
              </c:numCache>
            </c:numRef>
          </c:cat>
          <c:val>
            <c:numRef>
              <c:f>Sheet1!$F$2:$F$18</c:f>
              <c:numCache>
                <c:formatCode>General</c:formatCode>
                <c:ptCount val="17"/>
                <c:pt idx="0">
                  <c:v>0</c:v>
                </c:pt>
                <c:pt idx="1">
                  <c:v>45</c:v>
                </c:pt>
                <c:pt idx="2">
                  <c:v>45</c:v>
                </c:pt>
                <c:pt idx="3">
                  <c:v>45</c:v>
                </c:pt>
                <c:pt idx="4">
                  <c:v>0</c:v>
                </c:pt>
                <c:pt idx="5">
                  <c:v>17</c:v>
                </c:pt>
                <c:pt idx="6">
                  <c:v>17</c:v>
                </c:pt>
                <c:pt idx="7">
                  <c:v>17</c:v>
                </c:pt>
                <c:pt idx="8">
                  <c:v>0</c:v>
                </c:pt>
                <c:pt idx="9">
                  <c:v>17</c:v>
                </c:pt>
                <c:pt idx="10">
                  <c:v>17</c:v>
                </c:pt>
                <c:pt idx="11">
                  <c:v>17</c:v>
                </c:pt>
                <c:pt idx="12">
                  <c:v>0</c:v>
                </c:pt>
                <c:pt idx="13">
                  <c:v>12</c:v>
                </c:pt>
                <c:pt idx="14">
                  <c:v>12</c:v>
                </c:pt>
                <c:pt idx="15">
                  <c:v>12</c:v>
                </c:pt>
                <c:pt idx="16">
                  <c:v>0</c:v>
                </c:pt>
              </c:numCache>
            </c:numRef>
          </c:val>
          <c:extLst>
            <c:ext xmlns:c16="http://schemas.microsoft.com/office/drawing/2014/chart" uri="{C3380CC4-5D6E-409C-BE32-E72D297353CC}">
              <c16:uniqueId val="{00000045-F7AF-4556-8176-D6A8B1DD6AB6}"/>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10"/>
        <c:majorTimeUnit val="days"/>
        <c:minorUnit val="10"/>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CRECHE</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55B4-405E-AD48-973E452763DC}"/>
                </c:ext>
              </c:extLst>
            </c:dLbl>
            <c:dLbl>
              <c:idx val="1"/>
              <c:delete val="1"/>
              <c:extLst>
                <c:ext xmlns:c15="http://schemas.microsoft.com/office/drawing/2012/chart" uri="{CE6537A1-D6FC-4f65-9D91-7224C49458BB}"/>
                <c:ext xmlns:c16="http://schemas.microsoft.com/office/drawing/2014/chart" uri="{C3380CC4-5D6E-409C-BE32-E72D297353CC}">
                  <c16:uniqueId val="{00000001-55B4-405E-AD48-973E452763DC}"/>
                </c:ext>
              </c:extLst>
            </c:dLbl>
            <c:dLbl>
              <c:idx val="3"/>
              <c:delete val="1"/>
              <c:extLst>
                <c:ext xmlns:c15="http://schemas.microsoft.com/office/drawing/2012/chart" uri="{CE6537A1-D6FC-4f65-9D91-7224C49458BB}"/>
                <c:ext xmlns:c16="http://schemas.microsoft.com/office/drawing/2014/chart" uri="{C3380CC4-5D6E-409C-BE32-E72D297353CC}">
                  <c16:uniqueId val="{00000002-55B4-405E-AD48-973E452763DC}"/>
                </c:ext>
              </c:extLst>
            </c:dLbl>
            <c:dLbl>
              <c:idx val="4"/>
              <c:delete val="1"/>
              <c:extLst>
                <c:ext xmlns:c15="http://schemas.microsoft.com/office/drawing/2012/chart" uri="{CE6537A1-D6FC-4f65-9D91-7224C49458BB}"/>
                <c:ext xmlns:c16="http://schemas.microsoft.com/office/drawing/2014/chart" uri="{C3380CC4-5D6E-409C-BE32-E72D297353CC}">
                  <c16:uniqueId val="{00000003-55B4-405E-AD48-973E452763DC}"/>
                </c:ext>
              </c:extLst>
            </c:dLbl>
            <c:dLbl>
              <c:idx val="5"/>
              <c:delete val="1"/>
              <c:extLst>
                <c:ext xmlns:c15="http://schemas.microsoft.com/office/drawing/2012/chart" uri="{CE6537A1-D6FC-4f65-9D91-7224C49458BB}"/>
                <c:ext xmlns:c16="http://schemas.microsoft.com/office/drawing/2014/chart" uri="{C3380CC4-5D6E-409C-BE32-E72D297353CC}">
                  <c16:uniqueId val="{00000004-55B4-405E-AD48-973E452763DC}"/>
                </c:ext>
              </c:extLst>
            </c:dLbl>
            <c:dLbl>
              <c:idx val="7"/>
              <c:delete val="1"/>
              <c:extLst>
                <c:ext xmlns:c15="http://schemas.microsoft.com/office/drawing/2012/chart" uri="{CE6537A1-D6FC-4f65-9D91-7224C49458BB}"/>
                <c:ext xmlns:c16="http://schemas.microsoft.com/office/drawing/2014/chart" uri="{C3380CC4-5D6E-409C-BE32-E72D297353CC}">
                  <c16:uniqueId val="{00000005-55B4-405E-AD48-973E452763DC}"/>
                </c:ext>
              </c:extLst>
            </c:dLbl>
            <c:dLbl>
              <c:idx val="8"/>
              <c:delete val="1"/>
              <c:extLst>
                <c:ext xmlns:c15="http://schemas.microsoft.com/office/drawing/2012/chart" uri="{CE6537A1-D6FC-4f65-9D91-7224C49458BB}"/>
                <c:ext xmlns:c16="http://schemas.microsoft.com/office/drawing/2014/chart" uri="{C3380CC4-5D6E-409C-BE32-E72D297353CC}">
                  <c16:uniqueId val="{00000006-55B4-405E-AD48-973E452763DC}"/>
                </c:ext>
              </c:extLst>
            </c:dLbl>
            <c:dLbl>
              <c:idx val="9"/>
              <c:delete val="1"/>
              <c:extLst>
                <c:ext xmlns:c15="http://schemas.microsoft.com/office/drawing/2012/chart" uri="{CE6537A1-D6FC-4f65-9D91-7224C49458BB}"/>
                <c:ext xmlns:c16="http://schemas.microsoft.com/office/drawing/2014/chart" uri="{C3380CC4-5D6E-409C-BE32-E72D297353CC}">
                  <c16:uniqueId val="{00000007-55B4-405E-AD48-973E452763DC}"/>
                </c:ext>
              </c:extLst>
            </c:dLbl>
            <c:dLbl>
              <c:idx val="11"/>
              <c:delete val="1"/>
              <c:extLst>
                <c:ext xmlns:c15="http://schemas.microsoft.com/office/drawing/2012/chart" uri="{CE6537A1-D6FC-4f65-9D91-7224C49458BB}"/>
                <c:ext xmlns:c16="http://schemas.microsoft.com/office/drawing/2014/chart" uri="{C3380CC4-5D6E-409C-BE32-E72D297353CC}">
                  <c16:uniqueId val="{00000008-55B4-405E-AD48-973E452763DC}"/>
                </c:ext>
              </c:extLst>
            </c:dLbl>
            <c:dLbl>
              <c:idx val="12"/>
              <c:delete val="1"/>
              <c:extLst>
                <c:ext xmlns:c15="http://schemas.microsoft.com/office/drawing/2012/chart" uri="{CE6537A1-D6FC-4f65-9D91-7224C49458BB}"/>
                <c:ext xmlns:c16="http://schemas.microsoft.com/office/drawing/2014/chart" uri="{C3380CC4-5D6E-409C-BE32-E72D297353CC}">
                  <c16:uniqueId val="{00000009-55B4-405E-AD48-973E452763DC}"/>
                </c:ext>
              </c:extLst>
            </c:dLbl>
            <c:dLbl>
              <c:idx val="13"/>
              <c:delete val="1"/>
              <c:extLst>
                <c:ext xmlns:c15="http://schemas.microsoft.com/office/drawing/2012/chart" uri="{CE6537A1-D6FC-4f65-9D91-7224C49458BB}"/>
                <c:ext xmlns:c16="http://schemas.microsoft.com/office/drawing/2014/chart" uri="{C3380CC4-5D6E-409C-BE32-E72D297353CC}">
                  <c16:uniqueId val="{0000000A-55B4-405E-AD48-973E452763DC}"/>
                </c:ext>
              </c:extLst>
            </c:dLbl>
            <c:dLbl>
              <c:idx val="15"/>
              <c:delete val="1"/>
              <c:extLst>
                <c:ext xmlns:c15="http://schemas.microsoft.com/office/drawing/2012/chart" uri="{CE6537A1-D6FC-4f65-9D91-7224C49458BB}"/>
                <c:ext xmlns:c16="http://schemas.microsoft.com/office/drawing/2014/chart" uri="{C3380CC4-5D6E-409C-BE32-E72D297353CC}">
                  <c16:uniqueId val="{0000000B-55B4-405E-AD48-973E452763DC}"/>
                </c:ext>
              </c:extLst>
            </c:dLbl>
            <c:dLbl>
              <c:idx val="16"/>
              <c:delete val="1"/>
              <c:extLst>
                <c:ext xmlns:c15="http://schemas.microsoft.com/office/drawing/2012/chart" uri="{CE6537A1-D6FC-4f65-9D91-7224C49458BB}"/>
                <c:ext xmlns:c16="http://schemas.microsoft.com/office/drawing/2014/chart" uri="{C3380CC4-5D6E-409C-BE32-E72D297353CC}">
                  <c16:uniqueId val="{0000000C-55B4-405E-AD48-973E45276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11.5</c:v>
                </c:pt>
                <c:pt idx="3">
                  <c:v>23</c:v>
                </c:pt>
                <c:pt idx="4">
                  <c:v>23</c:v>
                </c:pt>
                <c:pt idx="5">
                  <c:v>23</c:v>
                </c:pt>
                <c:pt idx="6">
                  <c:v>33</c:v>
                </c:pt>
                <c:pt idx="7">
                  <c:v>43</c:v>
                </c:pt>
                <c:pt idx="8">
                  <c:v>43</c:v>
                </c:pt>
                <c:pt idx="9">
                  <c:v>43</c:v>
                </c:pt>
                <c:pt idx="10">
                  <c:v>59.5</c:v>
                </c:pt>
                <c:pt idx="11">
                  <c:v>76</c:v>
                </c:pt>
                <c:pt idx="12">
                  <c:v>76</c:v>
                </c:pt>
                <c:pt idx="13">
                  <c:v>76</c:v>
                </c:pt>
                <c:pt idx="14">
                  <c:v>88</c:v>
                </c:pt>
                <c:pt idx="15">
                  <c:v>100</c:v>
                </c:pt>
                <c:pt idx="16">
                  <c:v>100</c:v>
                </c:pt>
              </c:numCache>
            </c:numRef>
          </c:cat>
          <c:val>
            <c:numRef>
              <c:f>Sheet1!$B$2:$B$18</c:f>
              <c:numCache>
                <c:formatCode>0</c:formatCode>
                <c:ptCount val="17"/>
                <c:pt idx="0">
                  <c:v>0</c:v>
                </c:pt>
                <c:pt idx="1">
                  <c:v>25.298370438375027</c:v>
                </c:pt>
                <c:pt idx="2">
                  <c:v>25.298370438375027</c:v>
                </c:pt>
                <c:pt idx="3">
                  <c:v>25.298370438375027</c:v>
                </c:pt>
                <c:pt idx="4">
                  <c:v>0</c:v>
                </c:pt>
                <c:pt idx="5">
                  <c:v>22.590281465746152</c:v>
                </c:pt>
                <c:pt idx="6">
                  <c:v>22.590281465746152</c:v>
                </c:pt>
                <c:pt idx="7">
                  <c:v>22.590281465746152</c:v>
                </c:pt>
                <c:pt idx="8">
                  <c:v>0</c:v>
                </c:pt>
                <c:pt idx="9">
                  <c:v>17.996882946435896</c:v>
                </c:pt>
                <c:pt idx="10">
                  <c:v>17.996882946435896</c:v>
                </c:pt>
                <c:pt idx="11">
                  <c:v>17.996882946435896</c:v>
                </c:pt>
                <c:pt idx="12">
                  <c:v>0</c:v>
                </c:pt>
                <c:pt idx="13">
                  <c:v>20.373578776394151</c:v>
                </c:pt>
                <c:pt idx="14">
                  <c:v>20.373578776394151</c:v>
                </c:pt>
                <c:pt idx="15">
                  <c:v>20.373578776394151</c:v>
                </c:pt>
                <c:pt idx="16">
                  <c:v>0</c:v>
                </c:pt>
              </c:numCache>
            </c:numRef>
          </c:val>
          <c:extLst>
            <c:ext xmlns:c16="http://schemas.microsoft.com/office/drawing/2014/chart" uri="{C3380CC4-5D6E-409C-BE32-E72D297353CC}">
              <c16:uniqueId val="{0000000D-55B4-405E-AD48-973E452763DC}"/>
            </c:ext>
          </c:extLst>
        </c:ser>
        <c:ser>
          <c:idx val="1"/>
          <c:order val="1"/>
          <c:tx>
            <c:strRef>
              <c:f>Sheet1!$C$1</c:f>
              <c:strCache>
                <c:ptCount val="1"/>
                <c:pt idx="0">
                  <c:v>PRE-SCHOOL</c:v>
                </c:pt>
              </c:strCache>
            </c:strRef>
          </c:tx>
          <c:spPr>
            <a:solidFill>
              <a:schemeClr val="accent2"/>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E-55B4-405E-AD48-973E452763DC}"/>
                </c:ext>
              </c:extLst>
            </c:dLbl>
            <c:dLbl>
              <c:idx val="1"/>
              <c:delete val="1"/>
              <c:extLst>
                <c:ext xmlns:c15="http://schemas.microsoft.com/office/drawing/2012/chart" uri="{CE6537A1-D6FC-4f65-9D91-7224C49458BB}"/>
                <c:ext xmlns:c16="http://schemas.microsoft.com/office/drawing/2014/chart" uri="{C3380CC4-5D6E-409C-BE32-E72D297353CC}">
                  <c16:uniqueId val="{0000000F-55B4-405E-AD48-973E452763DC}"/>
                </c:ext>
              </c:extLst>
            </c:dLbl>
            <c:dLbl>
              <c:idx val="3"/>
              <c:delete val="1"/>
              <c:extLst>
                <c:ext xmlns:c15="http://schemas.microsoft.com/office/drawing/2012/chart" uri="{CE6537A1-D6FC-4f65-9D91-7224C49458BB}"/>
                <c:ext xmlns:c16="http://schemas.microsoft.com/office/drawing/2014/chart" uri="{C3380CC4-5D6E-409C-BE32-E72D297353CC}">
                  <c16:uniqueId val="{00000010-55B4-405E-AD48-973E452763DC}"/>
                </c:ext>
              </c:extLst>
            </c:dLbl>
            <c:dLbl>
              <c:idx val="4"/>
              <c:delete val="1"/>
              <c:extLst>
                <c:ext xmlns:c15="http://schemas.microsoft.com/office/drawing/2012/chart" uri="{CE6537A1-D6FC-4f65-9D91-7224C49458BB}"/>
                <c:ext xmlns:c16="http://schemas.microsoft.com/office/drawing/2014/chart" uri="{C3380CC4-5D6E-409C-BE32-E72D297353CC}">
                  <c16:uniqueId val="{00000011-55B4-405E-AD48-973E452763DC}"/>
                </c:ext>
              </c:extLst>
            </c:dLbl>
            <c:dLbl>
              <c:idx val="5"/>
              <c:delete val="1"/>
              <c:extLst>
                <c:ext xmlns:c15="http://schemas.microsoft.com/office/drawing/2012/chart" uri="{CE6537A1-D6FC-4f65-9D91-7224C49458BB}"/>
                <c:ext xmlns:c16="http://schemas.microsoft.com/office/drawing/2014/chart" uri="{C3380CC4-5D6E-409C-BE32-E72D297353CC}">
                  <c16:uniqueId val="{00000012-55B4-405E-AD48-973E452763DC}"/>
                </c:ext>
              </c:extLst>
            </c:dLbl>
            <c:dLbl>
              <c:idx val="7"/>
              <c:delete val="1"/>
              <c:extLst>
                <c:ext xmlns:c15="http://schemas.microsoft.com/office/drawing/2012/chart" uri="{CE6537A1-D6FC-4f65-9D91-7224C49458BB}"/>
                <c:ext xmlns:c16="http://schemas.microsoft.com/office/drawing/2014/chart" uri="{C3380CC4-5D6E-409C-BE32-E72D297353CC}">
                  <c16:uniqueId val="{00000013-55B4-405E-AD48-973E452763DC}"/>
                </c:ext>
              </c:extLst>
            </c:dLbl>
            <c:dLbl>
              <c:idx val="8"/>
              <c:delete val="1"/>
              <c:extLst>
                <c:ext xmlns:c15="http://schemas.microsoft.com/office/drawing/2012/chart" uri="{CE6537A1-D6FC-4f65-9D91-7224C49458BB}"/>
                <c:ext xmlns:c16="http://schemas.microsoft.com/office/drawing/2014/chart" uri="{C3380CC4-5D6E-409C-BE32-E72D297353CC}">
                  <c16:uniqueId val="{00000014-55B4-405E-AD48-973E452763DC}"/>
                </c:ext>
              </c:extLst>
            </c:dLbl>
            <c:dLbl>
              <c:idx val="9"/>
              <c:delete val="1"/>
              <c:extLst>
                <c:ext xmlns:c15="http://schemas.microsoft.com/office/drawing/2012/chart" uri="{CE6537A1-D6FC-4f65-9D91-7224C49458BB}"/>
                <c:ext xmlns:c16="http://schemas.microsoft.com/office/drawing/2014/chart" uri="{C3380CC4-5D6E-409C-BE32-E72D297353CC}">
                  <c16:uniqueId val="{00000015-55B4-405E-AD48-973E452763DC}"/>
                </c:ext>
              </c:extLst>
            </c:dLbl>
            <c:dLbl>
              <c:idx val="11"/>
              <c:delete val="1"/>
              <c:extLst>
                <c:ext xmlns:c15="http://schemas.microsoft.com/office/drawing/2012/chart" uri="{CE6537A1-D6FC-4f65-9D91-7224C49458BB}"/>
                <c:ext xmlns:c16="http://schemas.microsoft.com/office/drawing/2014/chart" uri="{C3380CC4-5D6E-409C-BE32-E72D297353CC}">
                  <c16:uniqueId val="{00000016-55B4-405E-AD48-973E452763DC}"/>
                </c:ext>
              </c:extLst>
            </c:dLbl>
            <c:dLbl>
              <c:idx val="12"/>
              <c:delete val="1"/>
              <c:extLst>
                <c:ext xmlns:c15="http://schemas.microsoft.com/office/drawing/2012/chart" uri="{CE6537A1-D6FC-4f65-9D91-7224C49458BB}"/>
                <c:ext xmlns:c16="http://schemas.microsoft.com/office/drawing/2014/chart" uri="{C3380CC4-5D6E-409C-BE32-E72D297353CC}">
                  <c16:uniqueId val="{00000017-55B4-405E-AD48-973E452763DC}"/>
                </c:ext>
              </c:extLst>
            </c:dLbl>
            <c:dLbl>
              <c:idx val="13"/>
              <c:delete val="1"/>
              <c:extLst>
                <c:ext xmlns:c15="http://schemas.microsoft.com/office/drawing/2012/chart" uri="{CE6537A1-D6FC-4f65-9D91-7224C49458BB}"/>
                <c:ext xmlns:c16="http://schemas.microsoft.com/office/drawing/2014/chart" uri="{C3380CC4-5D6E-409C-BE32-E72D297353CC}">
                  <c16:uniqueId val="{00000018-55B4-405E-AD48-973E452763DC}"/>
                </c:ext>
              </c:extLst>
            </c:dLbl>
            <c:dLbl>
              <c:idx val="15"/>
              <c:delete val="1"/>
              <c:extLst>
                <c:ext xmlns:c15="http://schemas.microsoft.com/office/drawing/2012/chart" uri="{CE6537A1-D6FC-4f65-9D91-7224C49458BB}"/>
                <c:ext xmlns:c16="http://schemas.microsoft.com/office/drawing/2014/chart" uri="{C3380CC4-5D6E-409C-BE32-E72D297353CC}">
                  <c16:uniqueId val="{00000019-55B4-405E-AD48-973E452763DC}"/>
                </c:ext>
              </c:extLst>
            </c:dLbl>
            <c:dLbl>
              <c:idx val="16"/>
              <c:delete val="1"/>
              <c:extLst>
                <c:ext xmlns:c15="http://schemas.microsoft.com/office/drawing/2012/chart" uri="{CE6537A1-D6FC-4f65-9D91-7224C49458BB}"/>
                <c:ext xmlns:c16="http://schemas.microsoft.com/office/drawing/2014/chart" uri="{C3380CC4-5D6E-409C-BE32-E72D297353CC}">
                  <c16:uniqueId val="{0000001A-55B4-405E-AD48-973E45276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11.5</c:v>
                </c:pt>
                <c:pt idx="3">
                  <c:v>23</c:v>
                </c:pt>
                <c:pt idx="4">
                  <c:v>23</c:v>
                </c:pt>
                <c:pt idx="5">
                  <c:v>23</c:v>
                </c:pt>
                <c:pt idx="6">
                  <c:v>33</c:v>
                </c:pt>
                <c:pt idx="7">
                  <c:v>43</c:v>
                </c:pt>
                <c:pt idx="8">
                  <c:v>43</c:v>
                </c:pt>
                <c:pt idx="9">
                  <c:v>43</c:v>
                </c:pt>
                <c:pt idx="10">
                  <c:v>59.5</c:v>
                </c:pt>
                <c:pt idx="11">
                  <c:v>76</c:v>
                </c:pt>
                <c:pt idx="12">
                  <c:v>76</c:v>
                </c:pt>
                <c:pt idx="13">
                  <c:v>76</c:v>
                </c:pt>
                <c:pt idx="14">
                  <c:v>88</c:v>
                </c:pt>
                <c:pt idx="15">
                  <c:v>100</c:v>
                </c:pt>
                <c:pt idx="16">
                  <c:v>100</c:v>
                </c:pt>
              </c:numCache>
            </c:numRef>
          </c:cat>
          <c:val>
            <c:numRef>
              <c:f>Sheet1!$C$2:$C$18</c:f>
              <c:numCache>
                <c:formatCode>0</c:formatCode>
                <c:ptCount val="17"/>
                <c:pt idx="0">
                  <c:v>0</c:v>
                </c:pt>
                <c:pt idx="1">
                  <c:v>6.8108790452145973</c:v>
                </c:pt>
                <c:pt idx="2">
                  <c:v>6.8108790452145973</c:v>
                </c:pt>
                <c:pt idx="3">
                  <c:v>6.8108790452145973</c:v>
                </c:pt>
                <c:pt idx="4">
                  <c:v>0</c:v>
                </c:pt>
                <c:pt idx="5">
                  <c:v>13.064259160913435</c:v>
                </c:pt>
                <c:pt idx="6">
                  <c:v>13.064259160913435</c:v>
                </c:pt>
                <c:pt idx="7">
                  <c:v>13.064259160913435</c:v>
                </c:pt>
                <c:pt idx="8">
                  <c:v>0</c:v>
                </c:pt>
                <c:pt idx="9">
                  <c:v>8.1535559018948405</c:v>
                </c:pt>
                <c:pt idx="10">
                  <c:v>8.1535559018948405</c:v>
                </c:pt>
                <c:pt idx="11">
                  <c:v>8.1535559018948405</c:v>
                </c:pt>
                <c:pt idx="12">
                  <c:v>0</c:v>
                </c:pt>
                <c:pt idx="13">
                  <c:v>15.598267460747159</c:v>
                </c:pt>
                <c:pt idx="14">
                  <c:v>15.598267460747159</c:v>
                </c:pt>
                <c:pt idx="15">
                  <c:v>15.598267460747159</c:v>
                </c:pt>
                <c:pt idx="16">
                  <c:v>0</c:v>
                </c:pt>
              </c:numCache>
            </c:numRef>
          </c:val>
          <c:extLst>
            <c:ext xmlns:c16="http://schemas.microsoft.com/office/drawing/2014/chart" uri="{C3380CC4-5D6E-409C-BE32-E72D297353CC}">
              <c16:uniqueId val="{0000001B-55B4-405E-AD48-973E452763DC}"/>
            </c:ext>
          </c:extLst>
        </c:ser>
        <c:ser>
          <c:idx val="2"/>
          <c:order val="2"/>
          <c:tx>
            <c:strRef>
              <c:f>Sheet1!$D$1</c:f>
              <c:strCache>
                <c:ptCount val="1"/>
                <c:pt idx="0">
                  <c:v>GRADE 1 - 3</c:v>
                </c:pt>
              </c:strCache>
            </c:strRef>
          </c:tx>
          <c:spPr>
            <a:solidFill>
              <a:schemeClr val="accent3"/>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C-55B4-405E-AD48-973E452763DC}"/>
                </c:ext>
              </c:extLst>
            </c:dLbl>
            <c:dLbl>
              <c:idx val="1"/>
              <c:delete val="1"/>
              <c:extLst>
                <c:ext xmlns:c15="http://schemas.microsoft.com/office/drawing/2012/chart" uri="{CE6537A1-D6FC-4f65-9D91-7224C49458BB}"/>
                <c:ext xmlns:c16="http://schemas.microsoft.com/office/drawing/2014/chart" uri="{C3380CC4-5D6E-409C-BE32-E72D297353CC}">
                  <c16:uniqueId val="{0000001D-55B4-405E-AD48-973E452763DC}"/>
                </c:ext>
              </c:extLst>
            </c:dLbl>
            <c:dLbl>
              <c:idx val="3"/>
              <c:delete val="1"/>
              <c:extLst>
                <c:ext xmlns:c15="http://schemas.microsoft.com/office/drawing/2012/chart" uri="{CE6537A1-D6FC-4f65-9D91-7224C49458BB}"/>
                <c:ext xmlns:c16="http://schemas.microsoft.com/office/drawing/2014/chart" uri="{C3380CC4-5D6E-409C-BE32-E72D297353CC}">
                  <c16:uniqueId val="{0000001E-55B4-405E-AD48-973E452763DC}"/>
                </c:ext>
              </c:extLst>
            </c:dLbl>
            <c:dLbl>
              <c:idx val="4"/>
              <c:delete val="1"/>
              <c:extLst>
                <c:ext xmlns:c15="http://schemas.microsoft.com/office/drawing/2012/chart" uri="{CE6537A1-D6FC-4f65-9D91-7224C49458BB}"/>
                <c:ext xmlns:c16="http://schemas.microsoft.com/office/drawing/2014/chart" uri="{C3380CC4-5D6E-409C-BE32-E72D297353CC}">
                  <c16:uniqueId val="{0000001F-55B4-405E-AD48-973E452763DC}"/>
                </c:ext>
              </c:extLst>
            </c:dLbl>
            <c:dLbl>
              <c:idx val="5"/>
              <c:delete val="1"/>
              <c:extLst>
                <c:ext xmlns:c15="http://schemas.microsoft.com/office/drawing/2012/chart" uri="{CE6537A1-D6FC-4f65-9D91-7224C49458BB}"/>
                <c:ext xmlns:c16="http://schemas.microsoft.com/office/drawing/2014/chart" uri="{C3380CC4-5D6E-409C-BE32-E72D297353CC}">
                  <c16:uniqueId val="{00000020-55B4-405E-AD48-973E452763DC}"/>
                </c:ext>
              </c:extLst>
            </c:dLbl>
            <c:dLbl>
              <c:idx val="7"/>
              <c:delete val="1"/>
              <c:extLst>
                <c:ext xmlns:c15="http://schemas.microsoft.com/office/drawing/2012/chart" uri="{CE6537A1-D6FC-4f65-9D91-7224C49458BB}"/>
                <c:ext xmlns:c16="http://schemas.microsoft.com/office/drawing/2014/chart" uri="{C3380CC4-5D6E-409C-BE32-E72D297353CC}">
                  <c16:uniqueId val="{00000021-55B4-405E-AD48-973E452763DC}"/>
                </c:ext>
              </c:extLst>
            </c:dLbl>
            <c:dLbl>
              <c:idx val="8"/>
              <c:delete val="1"/>
              <c:extLst>
                <c:ext xmlns:c15="http://schemas.microsoft.com/office/drawing/2012/chart" uri="{CE6537A1-D6FC-4f65-9D91-7224C49458BB}"/>
                <c:ext xmlns:c16="http://schemas.microsoft.com/office/drawing/2014/chart" uri="{C3380CC4-5D6E-409C-BE32-E72D297353CC}">
                  <c16:uniqueId val="{00000022-55B4-405E-AD48-973E452763DC}"/>
                </c:ext>
              </c:extLst>
            </c:dLbl>
            <c:dLbl>
              <c:idx val="9"/>
              <c:delete val="1"/>
              <c:extLst>
                <c:ext xmlns:c15="http://schemas.microsoft.com/office/drawing/2012/chart" uri="{CE6537A1-D6FC-4f65-9D91-7224C49458BB}"/>
                <c:ext xmlns:c16="http://schemas.microsoft.com/office/drawing/2014/chart" uri="{C3380CC4-5D6E-409C-BE32-E72D297353CC}">
                  <c16:uniqueId val="{00000023-55B4-405E-AD48-973E452763DC}"/>
                </c:ext>
              </c:extLst>
            </c:dLbl>
            <c:dLbl>
              <c:idx val="11"/>
              <c:delete val="1"/>
              <c:extLst>
                <c:ext xmlns:c15="http://schemas.microsoft.com/office/drawing/2012/chart" uri="{CE6537A1-D6FC-4f65-9D91-7224C49458BB}"/>
                <c:ext xmlns:c16="http://schemas.microsoft.com/office/drawing/2014/chart" uri="{C3380CC4-5D6E-409C-BE32-E72D297353CC}">
                  <c16:uniqueId val="{00000024-55B4-405E-AD48-973E452763DC}"/>
                </c:ext>
              </c:extLst>
            </c:dLbl>
            <c:dLbl>
              <c:idx val="12"/>
              <c:delete val="1"/>
              <c:extLst>
                <c:ext xmlns:c15="http://schemas.microsoft.com/office/drawing/2012/chart" uri="{CE6537A1-D6FC-4f65-9D91-7224C49458BB}"/>
                <c:ext xmlns:c16="http://schemas.microsoft.com/office/drawing/2014/chart" uri="{C3380CC4-5D6E-409C-BE32-E72D297353CC}">
                  <c16:uniqueId val="{00000025-55B4-405E-AD48-973E452763DC}"/>
                </c:ext>
              </c:extLst>
            </c:dLbl>
            <c:dLbl>
              <c:idx val="13"/>
              <c:delete val="1"/>
              <c:extLst>
                <c:ext xmlns:c15="http://schemas.microsoft.com/office/drawing/2012/chart" uri="{CE6537A1-D6FC-4f65-9D91-7224C49458BB}"/>
                <c:ext xmlns:c16="http://schemas.microsoft.com/office/drawing/2014/chart" uri="{C3380CC4-5D6E-409C-BE32-E72D297353CC}">
                  <c16:uniqueId val="{00000026-55B4-405E-AD48-973E452763DC}"/>
                </c:ext>
              </c:extLst>
            </c:dLbl>
            <c:dLbl>
              <c:idx val="15"/>
              <c:delete val="1"/>
              <c:extLst>
                <c:ext xmlns:c15="http://schemas.microsoft.com/office/drawing/2012/chart" uri="{CE6537A1-D6FC-4f65-9D91-7224C49458BB}"/>
                <c:ext xmlns:c16="http://schemas.microsoft.com/office/drawing/2014/chart" uri="{C3380CC4-5D6E-409C-BE32-E72D297353CC}">
                  <c16:uniqueId val="{00000027-55B4-405E-AD48-973E452763DC}"/>
                </c:ext>
              </c:extLst>
            </c:dLbl>
            <c:dLbl>
              <c:idx val="16"/>
              <c:delete val="1"/>
              <c:extLst>
                <c:ext xmlns:c15="http://schemas.microsoft.com/office/drawing/2012/chart" uri="{CE6537A1-D6FC-4f65-9D91-7224C49458BB}"/>
                <c:ext xmlns:c16="http://schemas.microsoft.com/office/drawing/2014/chart" uri="{C3380CC4-5D6E-409C-BE32-E72D297353CC}">
                  <c16:uniqueId val="{00000028-55B4-405E-AD48-973E45276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11.5</c:v>
                </c:pt>
                <c:pt idx="3">
                  <c:v>23</c:v>
                </c:pt>
                <c:pt idx="4">
                  <c:v>23</c:v>
                </c:pt>
                <c:pt idx="5">
                  <c:v>23</c:v>
                </c:pt>
                <c:pt idx="6">
                  <c:v>33</c:v>
                </c:pt>
                <c:pt idx="7">
                  <c:v>43</c:v>
                </c:pt>
                <c:pt idx="8">
                  <c:v>43</c:v>
                </c:pt>
                <c:pt idx="9">
                  <c:v>43</c:v>
                </c:pt>
                <c:pt idx="10">
                  <c:v>59.5</c:v>
                </c:pt>
                <c:pt idx="11">
                  <c:v>76</c:v>
                </c:pt>
                <c:pt idx="12">
                  <c:v>76</c:v>
                </c:pt>
                <c:pt idx="13">
                  <c:v>76</c:v>
                </c:pt>
                <c:pt idx="14">
                  <c:v>88</c:v>
                </c:pt>
                <c:pt idx="15">
                  <c:v>100</c:v>
                </c:pt>
                <c:pt idx="16">
                  <c:v>100</c:v>
                </c:pt>
              </c:numCache>
            </c:numRef>
          </c:cat>
          <c:val>
            <c:numRef>
              <c:f>Sheet1!$D$2:$D$18</c:f>
              <c:numCache>
                <c:formatCode>0</c:formatCode>
                <c:ptCount val="17"/>
                <c:pt idx="0">
                  <c:v>0</c:v>
                </c:pt>
                <c:pt idx="1">
                  <c:v>4.2689924259811791</c:v>
                </c:pt>
                <c:pt idx="2">
                  <c:v>4.2689924259811791</c:v>
                </c:pt>
                <c:pt idx="3">
                  <c:v>4.2689924259811791</c:v>
                </c:pt>
                <c:pt idx="4">
                  <c:v>0</c:v>
                </c:pt>
                <c:pt idx="5">
                  <c:v>30.888210302708448</c:v>
                </c:pt>
                <c:pt idx="6">
                  <c:v>30.888210302708448</c:v>
                </c:pt>
                <c:pt idx="7">
                  <c:v>30.888210302708448</c:v>
                </c:pt>
                <c:pt idx="8">
                  <c:v>0</c:v>
                </c:pt>
                <c:pt idx="9">
                  <c:v>11.106554015257156</c:v>
                </c:pt>
                <c:pt idx="10">
                  <c:v>11.106554015257156</c:v>
                </c:pt>
                <c:pt idx="11">
                  <c:v>11.106554015257156</c:v>
                </c:pt>
                <c:pt idx="12">
                  <c:v>0</c:v>
                </c:pt>
                <c:pt idx="13">
                  <c:v>6.8868435300487283</c:v>
                </c:pt>
                <c:pt idx="14">
                  <c:v>6.8868435300487283</c:v>
                </c:pt>
                <c:pt idx="15">
                  <c:v>6.8868435300487283</c:v>
                </c:pt>
                <c:pt idx="16">
                  <c:v>0</c:v>
                </c:pt>
              </c:numCache>
            </c:numRef>
          </c:val>
          <c:extLst>
            <c:ext xmlns:c16="http://schemas.microsoft.com/office/drawing/2014/chart" uri="{C3380CC4-5D6E-409C-BE32-E72D297353CC}">
              <c16:uniqueId val="{00000029-55B4-405E-AD48-973E452763DC}"/>
            </c:ext>
          </c:extLst>
        </c:ser>
        <c:ser>
          <c:idx val="3"/>
          <c:order val="3"/>
          <c:tx>
            <c:strRef>
              <c:f>Sheet1!$E$1</c:f>
              <c:strCache>
                <c:ptCount val="1"/>
                <c:pt idx="0">
                  <c:v>GRADE 4 - 7</c:v>
                </c:pt>
              </c:strCache>
            </c:strRef>
          </c:tx>
          <c:spPr>
            <a:solidFill>
              <a:schemeClr val="accent4"/>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A-55B4-405E-AD48-973E452763DC}"/>
                </c:ext>
              </c:extLst>
            </c:dLbl>
            <c:dLbl>
              <c:idx val="1"/>
              <c:delete val="1"/>
              <c:extLst>
                <c:ext xmlns:c15="http://schemas.microsoft.com/office/drawing/2012/chart" uri="{CE6537A1-D6FC-4f65-9D91-7224C49458BB}"/>
                <c:ext xmlns:c16="http://schemas.microsoft.com/office/drawing/2014/chart" uri="{C3380CC4-5D6E-409C-BE32-E72D297353CC}">
                  <c16:uniqueId val="{0000002B-55B4-405E-AD48-973E452763DC}"/>
                </c:ext>
              </c:extLst>
            </c:dLbl>
            <c:dLbl>
              <c:idx val="3"/>
              <c:delete val="1"/>
              <c:extLst>
                <c:ext xmlns:c15="http://schemas.microsoft.com/office/drawing/2012/chart" uri="{CE6537A1-D6FC-4f65-9D91-7224C49458BB}"/>
                <c:ext xmlns:c16="http://schemas.microsoft.com/office/drawing/2014/chart" uri="{C3380CC4-5D6E-409C-BE32-E72D297353CC}">
                  <c16:uniqueId val="{0000002C-55B4-405E-AD48-973E452763DC}"/>
                </c:ext>
              </c:extLst>
            </c:dLbl>
            <c:dLbl>
              <c:idx val="4"/>
              <c:delete val="1"/>
              <c:extLst>
                <c:ext xmlns:c15="http://schemas.microsoft.com/office/drawing/2012/chart" uri="{CE6537A1-D6FC-4f65-9D91-7224C49458BB}"/>
                <c:ext xmlns:c16="http://schemas.microsoft.com/office/drawing/2014/chart" uri="{C3380CC4-5D6E-409C-BE32-E72D297353CC}">
                  <c16:uniqueId val="{0000002D-55B4-405E-AD48-973E452763DC}"/>
                </c:ext>
              </c:extLst>
            </c:dLbl>
            <c:dLbl>
              <c:idx val="5"/>
              <c:delete val="1"/>
              <c:extLst>
                <c:ext xmlns:c15="http://schemas.microsoft.com/office/drawing/2012/chart" uri="{CE6537A1-D6FC-4f65-9D91-7224C49458BB}"/>
                <c:ext xmlns:c16="http://schemas.microsoft.com/office/drawing/2014/chart" uri="{C3380CC4-5D6E-409C-BE32-E72D297353CC}">
                  <c16:uniqueId val="{0000002E-55B4-405E-AD48-973E452763DC}"/>
                </c:ext>
              </c:extLst>
            </c:dLbl>
            <c:dLbl>
              <c:idx val="7"/>
              <c:delete val="1"/>
              <c:extLst>
                <c:ext xmlns:c15="http://schemas.microsoft.com/office/drawing/2012/chart" uri="{CE6537A1-D6FC-4f65-9D91-7224C49458BB}"/>
                <c:ext xmlns:c16="http://schemas.microsoft.com/office/drawing/2014/chart" uri="{C3380CC4-5D6E-409C-BE32-E72D297353CC}">
                  <c16:uniqueId val="{0000002F-55B4-405E-AD48-973E452763DC}"/>
                </c:ext>
              </c:extLst>
            </c:dLbl>
            <c:dLbl>
              <c:idx val="8"/>
              <c:delete val="1"/>
              <c:extLst>
                <c:ext xmlns:c15="http://schemas.microsoft.com/office/drawing/2012/chart" uri="{CE6537A1-D6FC-4f65-9D91-7224C49458BB}"/>
                <c:ext xmlns:c16="http://schemas.microsoft.com/office/drawing/2014/chart" uri="{C3380CC4-5D6E-409C-BE32-E72D297353CC}">
                  <c16:uniqueId val="{00000030-55B4-405E-AD48-973E452763DC}"/>
                </c:ext>
              </c:extLst>
            </c:dLbl>
            <c:dLbl>
              <c:idx val="9"/>
              <c:delete val="1"/>
              <c:extLst>
                <c:ext xmlns:c15="http://schemas.microsoft.com/office/drawing/2012/chart" uri="{CE6537A1-D6FC-4f65-9D91-7224C49458BB}"/>
                <c:ext xmlns:c16="http://schemas.microsoft.com/office/drawing/2014/chart" uri="{C3380CC4-5D6E-409C-BE32-E72D297353CC}">
                  <c16:uniqueId val="{00000031-55B4-405E-AD48-973E452763DC}"/>
                </c:ext>
              </c:extLst>
            </c:dLbl>
            <c:dLbl>
              <c:idx val="11"/>
              <c:delete val="1"/>
              <c:extLst>
                <c:ext xmlns:c15="http://schemas.microsoft.com/office/drawing/2012/chart" uri="{CE6537A1-D6FC-4f65-9D91-7224C49458BB}"/>
                <c:ext xmlns:c16="http://schemas.microsoft.com/office/drawing/2014/chart" uri="{C3380CC4-5D6E-409C-BE32-E72D297353CC}">
                  <c16:uniqueId val="{00000032-55B4-405E-AD48-973E452763DC}"/>
                </c:ext>
              </c:extLst>
            </c:dLbl>
            <c:dLbl>
              <c:idx val="12"/>
              <c:delete val="1"/>
              <c:extLst>
                <c:ext xmlns:c15="http://schemas.microsoft.com/office/drawing/2012/chart" uri="{CE6537A1-D6FC-4f65-9D91-7224C49458BB}"/>
                <c:ext xmlns:c16="http://schemas.microsoft.com/office/drawing/2014/chart" uri="{C3380CC4-5D6E-409C-BE32-E72D297353CC}">
                  <c16:uniqueId val="{00000033-55B4-405E-AD48-973E452763DC}"/>
                </c:ext>
              </c:extLst>
            </c:dLbl>
            <c:dLbl>
              <c:idx val="13"/>
              <c:delete val="1"/>
              <c:extLst>
                <c:ext xmlns:c15="http://schemas.microsoft.com/office/drawing/2012/chart" uri="{CE6537A1-D6FC-4f65-9D91-7224C49458BB}"/>
                <c:ext xmlns:c16="http://schemas.microsoft.com/office/drawing/2014/chart" uri="{C3380CC4-5D6E-409C-BE32-E72D297353CC}">
                  <c16:uniqueId val="{00000034-55B4-405E-AD48-973E452763DC}"/>
                </c:ext>
              </c:extLst>
            </c:dLbl>
            <c:dLbl>
              <c:idx val="15"/>
              <c:delete val="1"/>
              <c:extLst>
                <c:ext xmlns:c15="http://schemas.microsoft.com/office/drawing/2012/chart" uri="{CE6537A1-D6FC-4f65-9D91-7224C49458BB}"/>
                <c:ext xmlns:c16="http://schemas.microsoft.com/office/drawing/2014/chart" uri="{C3380CC4-5D6E-409C-BE32-E72D297353CC}">
                  <c16:uniqueId val="{00000035-55B4-405E-AD48-973E452763DC}"/>
                </c:ext>
              </c:extLst>
            </c:dLbl>
            <c:dLbl>
              <c:idx val="16"/>
              <c:delete val="1"/>
              <c:extLst>
                <c:ext xmlns:c15="http://schemas.microsoft.com/office/drawing/2012/chart" uri="{CE6537A1-D6FC-4f65-9D91-7224C49458BB}"/>
                <c:ext xmlns:c16="http://schemas.microsoft.com/office/drawing/2014/chart" uri="{C3380CC4-5D6E-409C-BE32-E72D297353CC}">
                  <c16:uniqueId val="{00000036-55B4-405E-AD48-973E45276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11.5</c:v>
                </c:pt>
                <c:pt idx="3">
                  <c:v>23</c:v>
                </c:pt>
                <c:pt idx="4">
                  <c:v>23</c:v>
                </c:pt>
                <c:pt idx="5">
                  <c:v>23</c:v>
                </c:pt>
                <c:pt idx="6">
                  <c:v>33</c:v>
                </c:pt>
                <c:pt idx="7">
                  <c:v>43</c:v>
                </c:pt>
                <c:pt idx="8">
                  <c:v>43</c:v>
                </c:pt>
                <c:pt idx="9">
                  <c:v>43</c:v>
                </c:pt>
                <c:pt idx="10">
                  <c:v>59.5</c:v>
                </c:pt>
                <c:pt idx="11">
                  <c:v>76</c:v>
                </c:pt>
                <c:pt idx="12">
                  <c:v>76</c:v>
                </c:pt>
                <c:pt idx="13">
                  <c:v>76</c:v>
                </c:pt>
                <c:pt idx="14">
                  <c:v>88</c:v>
                </c:pt>
                <c:pt idx="15">
                  <c:v>100</c:v>
                </c:pt>
                <c:pt idx="16">
                  <c:v>100</c:v>
                </c:pt>
              </c:numCache>
            </c:numRef>
          </c:cat>
          <c:val>
            <c:numRef>
              <c:f>Sheet1!$E$2:$E$18</c:f>
              <c:numCache>
                <c:formatCode>0</c:formatCode>
                <c:ptCount val="17"/>
                <c:pt idx="0">
                  <c:v>0</c:v>
                </c:pt>
                <c:pt idx="1">
                  <c:v>14.929997704842782</c:v>
                </c:pt>
                <c:pt idx="2">
                  <c:v>14.929997704842782</c:v>
                </c:pt>
                <c:pt idx="3">
                  <c:v>14.929997704842782</c:v>
                </c:pt>
                <c:pt idx="4">
                  <c:v>0</c:v>
                </c:pt>
                <c:pt idx="5">
                  <c:v>9.0945300053106752</c:v>
                </c:pt>
                <c:pt idx="6">
                  <c:v>9.0945300053106752</c:v>
                </c:pt>
                <c:pt idx="7">
                  <c:v>9.0945300053106752</c:v>
                </c:pt>
                <c:pt idx="8">
                  <c:v>0</c:v>
                </c:pt>
                <c:pt idx="9">
                  <c:v>20</c:v>
                </c:pt>
                <c:pt idx="10">
                  <c:v>20</c:v>
                </c:pt>
                <c:pt idx="11">
                  <c:v>20</c:v>
                </c:pt>
                <c:pt idx="12">
                  <c:v>0</c:v>
                </c:pt>
                <c:pt idx="13">
                  <c:v>3.1293990254466704</c:v>
                </c:pt>
                <c:pt idx="14">
                  <c:v>3.1293990254466704</c:v>
                </c:pt>
                <c:pt idx="15">
                  <c:v>3.1293990254466704</c:v>
                </c:pt>
                <c:pt idx="16">
                  <c:v>0</c:v>
                </c:pt>
              </c:numCache>
            </c:numRef>
          </c:val>
          <c:extLst>
            <c:ext xmlns:c16="http://schemas.microsoft.com/office/drawing/2014/chart" uri="{C3380CC4-5D6E-409C-BE32-E72D297353CC}">
              <c16:uniqueId val="{00000037-55B4-405E-AD48-973E452763DC}"/>
            </c:ext>
          </c:extLst>
        </c:ser>
        <c:ser>
          <c:idx val="4"/>
          <c:order val="4"/>
          <c:tx>
            <c:strRef>
              <c:f>Sheet1!$F$1</c:f>
              <c:strCache>
                <c:ptCount val="1"/>
                <c:pt idx="0">
                  <c:v>HIGH SCHOOL</c:v>
                </c:pt>
              </c:strCache>
            </c:strRef>
          </c:tx>
          <c:spPr>
            <a:solidFill>
              <a:schemeClr val="accent5"/>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38-55B4-405E-AD48-973E452763DC}"/>
                </c:ext>
              </c:extLst>
            </c:dLbl>
            <c:dLbl>
              <c:idx val="1"/>
              <c:delete val="1"/>
              <c:extLst>
                <c:ext xmlns:c15="http://schemas.microsoft.com/office/drawing/2012/chart" uri="{CE6537A1-D6FC-4f65-9D91-7224C49458BB}"/>
                <c:ext xmlns:c16="http://schemas.microsoft.com/office/drawing/2014/chart" uri="{C3380CC4-5D6E-409C-BE32-E72D297353CC}">
                  <c16:uniqueId val="{00000039-55B4-405E-AD48-973E452763DC}"/>
                </c:ext>
              </c:extLst>
            </c:dLbl>
            <c:dLbl>
              <c:idx val="3"/>
              <c:delete val="1"/>
              <c:extLst>
                <c:ext xmlns:c15="http://schemas.microsoft.com/office/drawing/2012/chart" uri="{CE6537A1-D6FC-4f65-9D91-7224C49458BB}"/>
                <c:ext xmlns:c16="http://schemas.microsoft.com/office/drawing/2014/chart" uri="{C3380CC4-5D6E-409C-BE32-E72D297353CC}">
                  <c16:uniqueId val="{0000003A-55B4-405E-AD48-973E452763DC}"/>
                </c:ext>
              </c:extLst>
            </c:dLbl>
            <c:dLbl>
              <c:idx val="4"/>
              <c:delete val="1"/>
              <c:extLst>
                <c:ext xmlns:c15="http://schemas.microsoft.com/office/drawing/2012/chart" uri="{CE6537A1-D6FC-4f65-9D91-7224C49458BB}"/>
                <c:ext xmlns:c16="http://schemas.microsoft.com/office/drawing/2014/chart" uri="{C3380CC4-5D6E-409C-BE32-E72D297353CC}">
                  <c16:uniqueId val="{0000003B-55B4-405E-AD48-973E452763DC}"/>
                </c:ext>
              </c:extLst>
            </c:dLbl>
            <c:dLbl>
              <c:idx val="5"/>
              <c:delete val="1"/>
              <c:extLst>
                <c:ext xmlns:c15="http://schemas.microsoft.com/office/drawing/2012/chart" uri="{CE6537A1-D6FC-4f65-9D91-7224C49458BB}"/>
                <c:ext xmlns:c16="http://schemas.microsoft.com/office/drawing/2014/chart" uri="{C3380CC4-5D6E-409C-BE32-E72D297353CC}">
                  <c16:uniqueId val="{0000003C-55B4-405E-AD48-973E452763DC}"/>
                </c:ext>
              </c:extLst>
            </c:dLbl>
            <c:dLbl>
              <c:idx val="7"/>
              <c:delete val="1"/>
              <c:extLst>
                <c:ext xmlns:c15="http://schemas.microsoft.com/office/drawing/2012/chart" uri="{CE6537A1-D6FC-4f65-9D91-7224C49458BB}"/>
                <c:ext xmlns:c16="http://schemas.microsoft.com/office/drawing/2014/chart" uri="{C3380CC4-5D6E-409C-BE32-E72D297353CC}">
                  <c16:uniqueId val="{0000003D-55B4-405E-AD48-973E452763DC}"/>
                </c:ext>
              </c:extLst>
            </c:dLbl>
            <c:dLbl>
              <c:idx val="8"/>
              <c:delete val="1"/>
              <c:extLst>
                <c:ext xmlns:c15="http://schemas.microsoft.com/office/drawing/2012/chart" uri="{CE6537A1-D6FC-4f65-9D91-7224C49458BB}"/>
                <c:ext xmlns:c16="http://schemas.microsoft.com/office/drawing/2014/chart" uri="{C3380CC4-5D6E-409C-BE32-E72D297353CC}">
                  <c16:uniqueId val="{0000003E-55B4-405E-AD48-973E452763DC}"/>
                </c:ext>
              </c:extLst>
            </c:dLbl>
            <c:dLbl>
              <c:idx val="9"/>
              <c:delete val="1"/>
              <c:extLst>
                <c:ext xmlns:c15="http://schemas.microsoft.com/office/drawing/2012/chart" uri="{CE6537A1-D6FC-4f65-9D91-7224C49458BB}"/>
                <c:ext xmlns:c16="http://schemas.microsoft.com/office/drawing/2014/chart" uri="{C3380CC4-5D6E-409C-BE32-E72D297353CC}">
                  <c16:uniqueId val="{0000003F-55B4-405E-AD48-973E452763DC}"/>
                </c:ext>
              </c:extLst>
            </c:dLbl>
            <c:dLbl>
              <c:idx val="11"/>
              <c:delete val="1"/>
              <c:extLst>
                <c:ext xmlns:c15="http://schemas.microsoft.com/office/drawing/2012/chart" uri="{CE6537A1-D6FC-4f65-9D91-7224C49458BB}"/>
                <c:ext xmlns:c16="http://schemas.microsoft.com/office/drawing/2014/chart" uri="{C3380CC4-5D6E-409C-BE32-E72D297353CC}">
                  <c16:uniqueId val="{00000040-55B4-405E-AD48-973E452763DC}"/>
                </c:ext>
              </c:extLst>
            </c:dLbl>
            <c:dLbl>
              <c:idx val="12"/>
              <c:delete val="1"/>
              <c:extLst>
                <c:ext xmlns:c15="http://schemas.microsoft.com/office/drawing/2012/chart" uri="{CE6537A1-D6FC-4f65-9D91-7224C49458BB}"/>
                <c:ext xmlns:c16="http://schemas.microsoft.com/office/drawing/2014/chart" uri="{C3380CC4-5D6E-409C-BE32-E72D297353CC}">
                  <c16:uniqueId val="{00000041-55B4-405E-AD48-973E452763DC}"/>
                </c:ext>
              </c:extLst>
            </c:dLbl>
            <c:dLbl>
              <c:idx val="13"/>
              <c:delete val="1"/>
              <c:extLst>
                <c:ext xmlns:c15="http://schemas.microsoft.com/office/drawing/2012/chart" uri="{CE6537A1-D6FC-4f65-9D91-7224C49458BB}"/>
                <c:ext xmlns:c16="http://schemas.microsoft.com/office/drawing/2014/chart" uri="{C3380CC4-5D6E-409C-BE32-E72D297353CC}">
                  <c16:uniqueId val="{00000042-55B4-405E-AD48-973E452763DC}"/>
                </c:ext>
              </c:extLst>
            </c:dLbl>
            <c:dLbl>
              <c:idx val="15"/>
              <c:delete val="1"/>
              <c:extLst>
                <c:ext xmlns:c15="http://schemas.microsoft.com/office/drawing/2012/chart" uri="{CE6537A1-D6FC-4f65-9D91-7224C49458BB}"/>
                <c:ext xmlns:c16="http://schemas.microsoft.com/office/drawing/2014/chart" uri="{C3380CC4-5D6E-409C-BE32-E72D297353CC}">
                  <c16:uniqueId val="{00000043-55B4-405E-AD48-973E452763DC}"/>
                </c:ext>
              </c:extLst>
            </c:dLbl>
            <c:dLbl>
              <c:idx val="16"/>
              <c:delete val="1"/>
              <c:extLst>
                <c:ext xmlns:c15="http://schemas.microsoft.com/office/drawing/2012/chart" uri="{CE6537A1-D6FC-4f65-9D91-7224C49458BB}"/>
                <c:ext xmlns:c16="http://schemas.microsoft.com/office/drawing/2014/chart" uri="{C3380CC4-5D6E-409C-BE32-E72D297353CC}">
                  <c16:uniqueId val="{00000044-55B4-405E-AD48-973E45276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11.5</c:v>
                </c:pt>
                <c:pt idx="3">
                  <c:v>23</c:v>
                </c:pt>
                <c:pt idx="4">
                  <c:v>23</c:v>
                </c:pt>
                <c:pt idx="5">
                  <c:v>23</c:v>
                </c:pt>
                <c:pt idx="6">
                  <c:v>33</c:v>
                </c:pt>
                <c:pt idx="7">
                  <c:v>43</c:v>
                </c:pt>
                <c:pt idx="8">
                  <c:v>43</c:v>
                </c:pt>
                <c:pt idx="9">
                  <c:v>43</c:v>
                </c:pt>
                <c:pt idx="10">
                  <c:v>59.5</c:v>
                </c:pt>
                <c:pt idx="11">
                  <c:v>76</c:v>
                </c:pt>
                <c:pt idx="12">
                  <c:v>76</c:v>
                </c:pt>
                <c:pt idx="13">
                  <c:v>76</c:v>
                </c:pt>
                <c:pt idx="14">
                  <c:v>88</c:v>
                </c:pt>
                <c:pt idx="15">
                  <c:v>100</c:v>
                </c:pt>
                <c:pt idx="16">
                  <c:v>100</c:v>
                </c:pt>
              </c:numCache>
            </c:numRef>
          </c:cat>
          <c:val>
            <c:numRef>
              <c:f>Sheet1!$F$2:$F$18</c:f>
              <c:numCache>
                <c:formatCode>0</c:formatCode>
                <c:ptCount val="17"/>
                <c:pt idx="0">
                  <c:v>0</c:v>
                </c:pt>
                <c:pt idx="1">
                  <c:v>23.938489786550381</c:v>
                </c:pt>
                <c:pt idx="2">
                  <c:v>23.938489786550381</c:v>
                </c:pt>
                <c:pt idx="3">
                  <c:v>23.938489786550381</c:v>
                </c:pt>
                <c:pt idx="4">
                  <c:v>0</c:v>
                </c:pt>
                <c:pt idx="5">
                  <c:v>19.231279872543812</c:v>
                </c:pt>
                <c:pt idx="6">
                  <c:v>19.231279872543812</c:v>
                </c:pt>
                <c:pt idx="7">
                  <c:v>19.231279872543812</c:v>
                </c:pt>
                <c:pt idx="8">
                  <c:v>0</c:v>
                </c:pt>
                <c:pt idx="9">
                  <c:v>15.53605118530063</c:v>
                </c:pt>
                <c:pt idx="10">
                  <c:v>15.53605118530063</c:v>
                </c:pt>
                <c:pt idx="11">
                  <c:v>15.53605118530063</c:v>
                </c:pt>
                <c:pt idx="12">
                  <c:v>0</c:v>
                </c:pt>
                <c:pt idx="13">
                  <c:v>26.697347049269084</c:v>
                </c:pt>
                <c:pt idx="14">
                  <c:v>26.697347049269084</c:v>
                </c:pt>
                <c:pt idx="15">
                  <c:v>26.697347049269084</c:v>
                </c:pt>
                <c:pt idx="16">
                  <c:v>0</c:v>
                </c:pt>
              </c:numCache>
            </c:numRef>
          </c:val>
          <c:extLst>
            <c:ext xmlns:c16="http://schemas.microsoft.com/office/drawing/2014/chart" uri="{C3380CC4-5D6E-409C-BE32-E72D297353CC}">
              <c16:uniqueId val="{00000045-55B4-405E-AD48-973E452763DC}"/>
            </c:ext>
          </c:extLst>
        </c:ser>
        <c:ser>
          <c:idx val="5"/>
          <c:order val="5"/>
          <c:tx>
            <c:strRef>
              <c:f>Sheet1!$G$1</c:f>
              <c:strCache>
                <c:ptCount val="1"/>
                <c:pt idx="0">
                  <c:v>TERTIARY</c:v>
                </c:pt>
              </c:strCache>
            </c:strRef>
          </c:tx>
          <c:spPr>
            <a:solidFill>
              <a:schemeClr val="accent6"/>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46-55B4-405E-AD48-973E452763DC}"/>
                </c:ext>
              </c:extLst>
            </c:dLbl>
            <c:dLbl>
              <c:idx val="1"/>
              <c:delete val="1"/>
              <c:extLst>
                <c:ext xmlns:c15="http://schemas.microsoft.com/office/drawing/2012/chart" uri="{CE6537A1-D6FC-4f65-9D91-7224C49458BB}"/>
                <c:ext xmlns:c16="http://schemas.microsoft.com/office/drawing/2014/chart" uri="{C3380CC4-5D6E-409C-BE32-E72D297353CC}">
                  <c16:uniqueId val="{00000047-55B4-405E-AD48-973E452763DC}"/>
                </c:ext>
              </c:extLst>
            </c:dLbl>
            <c:dLbl>
              <c:idx val="3"/>
              <c:delete val="1"/>
              <c:extLst>
                <c:ext xmlns:c15="http://schemas.microsoft.com/office/drawing/2012/chart" uri="{CE6537A1-D6FC-4f65-9D91-7224C49458BB}"/>
                <c:ext xmlns:c16="http://schemas.microsoft.com/office/drawing/2014/chart" uri="{C3380CC4-5D6E-409C-BE32-E72D297353CC}">
                  <c16:uniqueId val="{00000048-55B4-405E-AD48-973E452763DC}"/>
                </c:ext>
              </c:extLst>
            </c:dLbl>
            <c:dLbl>
              <c:idx val="4"/>
              <c:delete val="1"/>
              <c:extLst>
                <c:ext xmlns:c15="http://schemas.microsoft.com/office/drawing/2012/chart" uri="{CE6537A1-D6FC-4f65-9D91-7224C49458BB}"/>
                <c:ext xmlns:c16="http://schemas.microsoft.com/office/drawing/2014/chart" uri="{C3380CC4-5D6E-409C-BE32-E72D297353CC}">
                  <c16:uniqueId val="{00000049-55B4-405E-AD48-973E452763DC}"/>
                </c:ext>
              </c:extLst>
            </c:dLbl>
            <c:dLbl>
              <c:idx val="5"/>
              <c:delete val="1"/>
              <c:extLst>
                <c:ext xmlns:c15="http://schemas.microsoft.com/office/drawing/2012/chart" uri="{CE6537A1-D6FC-4f65-9D91-7224C49458BB}"/>
                <c:ext xmlns:c16="http://schemas.microsoft.com/office/drawing/2014/chart" uri="{C3380CC4-5D6E-409C-BE32-E72D297353CC}">
                  <c16:uniqueId val="{0000004A-55B4-405E-AD48-973E452763DC}"/>
                </c:ext>
              </c:extLst>
            </c:dLbl>
            <c:dLbl>
              <c:idx val="7"/>
              <c:delete val="1"/>
              <c:extLst>
                <c:ext xmlns:c15="http://schemas.microsoft.com/office/drawing/2012/chart" uri="{CE6537A1-D6FC-4f65-9D91-7224C49458BB}"/>
                <c:ext xmlns:c16="http://schemas.microsoft.com/office/drawing/2014/chart" uri="{C3380CC4-5D6E-409C-BE32-E72D297353CC}">
                  <c16:uniqueId val="{0000004B-55B4-405E-AD48-973E452763DC}"/>
                </c:ext>
              </c:extLst>
            </c:dLbl>
            <c:dLbl>
              <c:idx val="8"/>
              <c:delete val="1"/>
              <c:extLst>
                <c:ext xmlns:c15="http://schemas.microsoft.com/office/drawing/2012/chart" uri="{CE6537A1-D6FC-4f65-9D91-7224C49458BB}"/>
                <c:ext xmlns:c16="http://schemas.microsoft.com/office/drawing/2014/chart" uri="{C3380CC4-5D6E-409C-BE32-E72D297353CC}">
                  <c16:uniqueId val="{0000004C-55B4-405E-AD48-973E452763DC}"/>
                </c:ext>
              </c:extLst>
            </c:dLbl>
            <c:dLbl>
              <c:idx val="9"/>
              <c:delete val="1"/>
              <c:extLst>
                <c:ext xmlns:c15="http://schemas.microsoft.com/office/drawing/2012/chart" uri="{CE6537A1-D6FC-4f65-9D91-7224C49458BB}"/>
                <c:ext xmlns:c16="http://schemas.microsoft.com/office/drawing/2014/chart" uri="{C3380CC4-5D6E-409C-BE32-E72D297353CC}">
                  <c16:uniqueId val="{0000004D-55B4-405E-AD48-973E452763DC}"/>
                </c:ext>
              </c:extLst>
            </c:dLbl>
            <c:dLbl>
              <c:idx val="11"/>
              <c:delete val="1"/>
              <c:extLst>
                <c:ext xmlns:c15="http://schemas.microsoft.com/office/drawing/2012/chart" uri="{CE6537A1-D6FC-4f65-9D91-7224C49458BB}"/>
                <c:ext xmlns:c16="http://schemas.microsoft.com/office/drawing/2014/chart" uri="{C3380CC4-5D6E-409C-BE32-E72D297353CC}">
                  <c16:uniqueId val="{0000004E-55B4-405E-AD48-973E452763DC}"/>
                </c:ext>
              </c:extLst>
            </c:dLbl>
            <c:dLbl>
              <c:idx val="12"/>
              <c:delete val="1"/>
              <c:extLst>
                <c:ext xmlns:c15="http://schemas.microsoft.com/office/drawing/2012/chart" uri="{CE6537A1-D6FC-4f65-9D91-7224C49458BB}"/>
                <c:ext xmlns:c16="http://schemas.microsoft.com/office/drawing/2014/chart" uri="{C3380CC4-5D6E-409C-BE32-E72D297353CC}">
                  <c16:uniqueId val="{0000004F-55B4-405E-AD48-973E452763DC}"/>
                </c:ext>
              </c:extLst>
            </c:dLbl>
            <c:dLbl>
              <c:idx val="13"/>
              <c:delete val="1"/>
              <c:extLst>
                <c:ext xmlns:c15="http://schemas.microsoft.com/office/drawing/2012/chart" uri="{CE6537A1-D6FC-4f65-9D91-7224C49458BB}"/>
                <c:ext xmlns:c16="http://schemas.microsoft.com/office/drawing/2014/chart" uri="{C3380CC4-5D6E-409C-BE32-E72D297353CC}">
                  <c16:uniqueId val="{00000050-55B4-405E-AD48-973E452763DC}"/>
                </c:ext>
              </c:extLst>
            </c:dLbl>
            <c:dLbl>
              <c:idx val="15"/>
              <c:delete val="1"/>
              <c:extLst>
                <c:ext xmlns:c15="http://schemas.microsoft.com/office/drawing/2012/chart" uri="{CE6537A1-D6FC-4f65-9D91-7224C49458BB}"/>
                <c:ext xmlns:c16="http://schemas.microsoft.com/office/drawing/2014/chart" uri="{C3380CC4-5D6E-409C-BE32-E72D297353CC}">
                  <c16:uniqueId val="{00000051-55B4-405E-AD48-973E452763DC}"/>
                </c:ext>
              </c:extLst>
            </c:dLbl>
            <c:dLbl>
              <c:idx val="16"/>
              <c:delete val="1"/>
              <c:extLst>
                <c:ext xmlns:c15="http://schemas.microsoft.com/office/drawing/2012/chart" uri="{CE6537A1-D6FC-4f65-9D91-7224C49458BB}"/>
                <c:ext xmlns:c16="http://schemas.microsoft.com/office/drawing/2014/chart" uri="{C3380CC4-5D6E-409C-BE32-E72D297353CC}">
                  <c16:uniqueId val="{00000052-55B4-405E-AD48-973E45276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0</c:v>
                </c:pt>
                <c:pt idx="1">
                  <c:v>0</c:v>
                </c:pt>
                <c:pt idx="2">
                  <c:v>11.5</c:v>
                </c:pt>
                <c:pt idx="3">
                  <c:v>23</c:v>
                </c:pt>
                <c:pt idx="4">
                  <c:v>23</c:v>
                </c:pt>
                <c:pt idx="5">
                  <c:v>23</c:v>
                </c:pt>
                <c:pt idx="6">
                  <c:v>33</c:v>
                </c:pt>
                <c:pt idx="7">
                  <c:v>43</c:v>
                </c:pt>
                <c:pt idx="8">
                  <c:v>43</c:v>
                </c:pt>
                <c:pt idx="9">
                  <c:v>43</c:v>
                </c:pt>
                <c:pt idx="10">
                  <c:v>59.5</c:v>
                </c:pt>
                <c:pt idx="11">
                  <c:v>76</c:v>
                </c:pt>
                <c:pt idx="12">
                  <c:v>76</c:v>
                </c:pt>
                <c:pt idx="13">
                  <c:v>76</c:v>
                </c:pt>
                <c:pt idx="14">
                  <c:v>88</c:v>
                </c:pt>
                <c:pt idx="15">
                  <c:v>100</c:v>
                </c:pt>
                <c:pt idx="16">
                  <c:v>100</c:v>
                </c:pt>
              </c:numCache>
            </c:numRef>
          </c:cat>
          <c:val>
            <c:numRef>
              <c:f>Sheet1!$G$2:$G$18</c:f>
              <c:numCache>
                <c:formatCode>0</c:formatCode>
                <c:ptCount val="17"/>
                <c:pt idx="0">
                  <c:v>0</c:v>
                </c:pt>
                <c:pt idx="1">
                  <c:v>1.7213679137020887</c:v>
                </c:pt>
                <c:pt idx="2">
                  <c:v>1.7213679137020887</c:v>
                </c:pt>
                <c:pt idx="3">
                  <c:v>1.7213679137020887</c:v>
                </c:pt>
                <c:pt idx="4">
                  <c:v>0</c:v>
                </c:pt>
                <c:pt idx="5">
                  <c:v>4.3414763674986725</c:v>
                </c:pt>
                <c:pt idx="6">
                  <c:v>4.3414763674986725</c:v>
                </c:pt>
                <c:pt idx="7">
                  <c:v>4.3414763674986725</c:v>
                </c:pt>
                <c:pt idx="8">
                  <c:v>0</c:v>
                </c:pt>
                <c:pt idx="9">
                  <c:v>14.781396111885817</c:v>
                </c:pt>
                <c:pt idx="10">
                  <c:v>14.781396111885817</c:v>
                </c:pt>
                <c:pt idx="11">
                  <c:v>14.781396111885817</c:v>
                </c:pt>
                <c:pt idx="12">
                  <c:v>0</c:v>
                </c:pt>
                <c:pt idx="13">
                  <c:v>12.76123443421765</c:v>
                </c:pt>
                <c:pt idx="14">
                  <c:v>12.76123443421765</c:v>
                </c:pt>
                <c:pt idx="15">
                  <c:v>12.76123443421765</c:v>
                </c:pt>
                <c:pt idx="16">
                  <c:v>0</c:v>
                </c:pt>
              </c:numCache>
            </c:numRef>
          </c:val>
          <c:extLst>
            <c:ext xmlns:c16="http://schemas.microsoft.com/office/drawing/2014/chart" uri="{C3380CC4-5D6E-409C-BE32-E72D297353CC}">
              <c16:uniqueId val="{00000053-55B4-405E-AD48-973E452763DC}"/>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10"/>
        <c:majorTimeUnit val="days"/>
        <c:minorUnit val="10"/>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51237345331831E-2"/>
          <c:y val="2.5094859444647642E-2"/>
          <c:w val="0.94867257217847767"/>
          <c:h val="0.79463975513414364"/>
        </c:manualLayout>
      </c:layout>
      <c:areaChart>
        <c:grouping val="stacked"/>
        <c:varyColors val="0"/>
        <c:ser>
          <c:idx val="0"/>
          <c:order val="0"/>
          <c:tx>
            <c:strRef>
              <c:f>Sheet1!$B$1</c:f>
              <c:strCache>
                <c:ptCount val="1"/>
                <c:pt idx="0">
                  <c:v>MEDICAL</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1C21-4DC7-8FFE-44BD4A7152D8}"/>
                </c:ext>
              </c:extLst>
            </c:dLbl>
            <c:dLbl>
              <c:idx val="1"/>
              <c:delete val="1"/>
              <c:extLst>
                <c:ext xmlns:c15="http://schemas.microsoft.com/office/drawing/2012/chart" uri="{CE6537A1-D6FC-4f65-9D91-7224C49458BB}"/>
                <c:ext xmlns:c16="http://schemas.microsoft.com/office/drawing/2014/chart" uri="{C3380CC4-5D6E-409C-BE32-E72D297353CC}">
                  <c16:uniqueId val="{00000001-1C21-4DC7-8FFE-44BD4A7152D8}"/>
                </c:ext>
              </c:extLst>
            </c:dLbl>
            <c:dLbl>
              <c:idx val="2"/>
              <c:delete val="1"/>
              <c:extLst>
                <c:ext xmlns:c15="http://schemas.microsoft.com/office/drawing/2012/chart" uri="{CE6537A1-D6FC-4f65-9D91-7224C49458BB}"/>
                <c:ext xmlns:c16="http://schemas.microsoft.com/office/drawing/2014/chart" uri="{C3380CC4-5D6E-409C-BE32-E72D297353CC}">
                  <c16:uniqueId val="{00000002-1C21-4DC7-8FFE-44BD4A7152D8}"/>
                </c:ext>
              </c:extLst>
            </c:dLbl>
            <c:dLbl>
              <c:idx val="3"/>
              <c:delete val="1"/>
              <c:extLst>
                <c:ext xmlns:c15="http://schemas.microsoft.com/office/drawing/2012/chart" uri="{CE6537A1-D6FC-4f65-9D91-7224C49458BB}"/>
                <c:ext xmlns:c16="http://schemas.microsoft.com/office/drawing/2014/chart" uri="{C3380CC4-5D6E-409C-BE32-E72D297353CC}">
                  <c16:uniqueId val="{00000003-1C21-4DC7-8FFE-44BD4A7152D8}"/>
                </c:ext>
              </c:extLst>
            </c:dLbl>
            <c:dLbl>
              <c:idx val="4"/>
              <c:delete val="1"/>
              <c:extLst>
                <c:ext xmlns:c15="http://schemas.microsoft.com/office/drawing/2012/chart" uri="{CE6537A1-D6FC-4f65-9D91-7224C49458BB}"/>
                <c:ext xmlns:c16="http://schemas.microsoft.com/office/drawing/2014/chart" uri="{C3380CC4-5D6E-409C-BE32-E72D297353CC}">
                  <c16:uniqueId val="{00000004-1C21-4DC7-8FFE-44BD4A7152D8}"/>
                </c:ext>
              </c:extLst>
            </c:dLbl>
            <c:dLbl>
              <c:idx val="5"/>
              <c:delete val="1"/>
              <c:extLst>
                <c:ext xmlns:c15="http://schemas.microsoft.com/office/drawing/2012/chart" uri="{CE6537A1-D6FC-4f65-9D91-7224C49458BB}"/>
                <c:ext xmlns:c16="http://schemas.microsoft.com/office/drawing/2014/chart" uri="{C3380CC4-5D6E-409C-BE32-E72D297353CC}">
                  <c16:uniqueId val="{00000005-1C21-4DC7-8FFE-44BD4A7152D8}"/>
                </c:ext>
              </c:extLst>
            </c:dLbl>
            <c:dLbl>
              <c:idx val="7"/>
              <c:delete val="1"/>
              <c:extLst>
                <c:ext xmlns:c15="http://schemas.microsoft.com/office/drawing/2012/chart" uri="{CE6537A1-D6FC-4f65-9D91-7224C49458BB}"/>
                <c:ext xmlns:c16="http://schemas.microsoft.com/office/drawing/2014/chart" uri="{C3380CC4-5D6E-409C-BE32-E72D297353CC}">
                  <c16:uniqueId val="{00000006-1C21-4DC7-8FFE-44BD4A7152D8}"/>
                </c:ext>
              </c:extLst>
            </c:dLbl>
            <c:dLbl>
              <c:idx val="8"/>
              <c:delete val="1"/>
              <c:extLst>
                <c:ext xmlns:c15="http://schemas.microsoft.com/office/drawing/2012/chart" uri="{CE6537A1-D6FC-4f65-9D91-7224C49458BB}"/>
                <c:ext xmlns:c16="http://schemas.microsoft.com/office/drawing/2014/chart" uri="{C3380CC4-5D6E-409C-BE32-E72D297353CC}">
                  <c16:uniqueId val="{00000007-1C21-4DC7-8FFE-44BD4A7152D8}"/>
                </c:ext>
              </c:extLst>
            </c:dLbl>
            <c:dLbl>
              <c:idx val="9"/>
              <c:delete val="1"/>
              <c:extLst>
                <c:ext xmlns:c15="http://schemas.microsoft.com/office/drawing/2012/chart" uri="{CE6537A1-D6FC-4f65-9D91-7224C49458BB}"/>
                <c:ext xmlns:c16="http://schemas.microsoft.com/office/drawing/2014/chart" uri="{C3380CC4-5D6E-409C-BE32-E72D297353CC}">
                  <c16:uniqueId val="{00000008-1C21-4DC7-8FFE-44BD4A7152D8}"/>
                </c:ext>
              </c:extLst>
            </c:dLbl>
            <c:dLbl>
              <c:idx val="11"/>
              <c:delete val="1"/>
              <c:extLst>
                <c:ext xmlns:c15="http://schemas.microsoft.com/office/drawing/2012/chart" uri="{CE6537A1-D6FC-4f65-9D91-7224C49458BB}"/>
                <c:ext xmlns:c16="http://schemas.microsoft.com/office/drawing/2014/chart" uri="{C3380CC4-5D6E-409C-BE32-E72D297353CC}">
                  <c16:uniqueId val="{00000009-1C21-4DC7-8FFE-44BD4A7152D8}"/>
                </c:ext>
              </c:extLst>
            </c:dLbl>
            <c:dLbl>
              <c:idx val="12"/>
              <c:delete val="1"/>
              <c:extLst>
                <c:ext xmlns:c15="http://schemas.microsoft.com/office/drawing/2012/chart" uri="{CE6537A1-D6FC-4f65-9D91-7224C49458BB}"/>
                <c:ext xmlns:c16="http://schemas.microsoft.com/office/drawing/2014/chart" uri="{C3380CC4-5D6E-409C-BE32-E72D297353CC}">
                  <c16:uniqueId val="{0000000A-1C21-4DC7-8FFE-44BD4A7152D8}"/>
                </c:ext>
              </c:extLst>
            </c:dLbl>
            <c:dLbl>
              <c:idx val="13"/>
              <c:delete val="1"/>
              <c:extLst>
                <c:ext xmlns:c15="http://schemas.microsoft.com/office/drawing/2012/chart" uri="{CE6537A1-D6FC-4f65-9D91-7224C49458BB}"/>
                <c:ext xmlns:c16="http://schemas.microsoft.com/office/drawing/2014/chart" uri="{C3380CC4-5D6E-409C-BE32-E72D297353CC}">
                  <c16:uniqueId val="{0000000B-1C21-4DC7-8FFE-44BD4A7152D8}"/>
                </c:ext>
              </c:extLst>
            </c:dLbl>
            <c:dLbl>
              <c:idx val="15"/>
              <c:delete val="1"/>
              <c:extLst>
                <c:ext xmlns:c15="http://schemas.microsoft.com/office/drawing/2012/chart" uri="{CE6537A1-D6FC-4f65-9D91-7224C49458BB}"/>
                <c:ext xmlns:c16="http://schemas.microsoft.com/office/drawing/2014/chart" uri="{C3380CC4-5D6E-409C-BE32-E72D297353CC}">
                  <c16:uniqueId val="{0000000C-1C21-4DC7-8FFE-44BD4A7152D8}"/>
                </c:ext>
              </c:extLst>
            </c:dLbl>
            <c:dLbl>
              <c:idx val="16"/>
              <c:delete val="1"/>
              <c:extLst>
                <c:ext xmlns:c15="http://schemas.microsoft.com/office/drawing/2012/chart" uri="{CE6537A1-D6FC-4f65-9D91-7224C49458BB}"/>
                <c:ext xmlns:c16="http://schemas.microsoft.com/office/drawing/2014/chart" uri="{C3380CC4-5D6E-409C-BE32-E72D297353CC}">
                  <c16:uniqueId val="{0000000D-1C21-4DC7-8FFE-44BD4A7152D8}"/>
                </c:ext>
              </c:extLst>
            </c:dLbl>
            <c:dLbl>
              <c:idx val="17"/>
              <c:delete val="1"/>
              <c:extLst>
                <c:ext xmlns:c15="http://schemas.microsoft.com/office/drawing/2012/chart" uri="{CE6537A1-D6FC-4f65-9D91-7224C49458BB}"/>
                <c:ext xmlns:c16="http://schemas.microsoft.com/office/drawing/2014/chart" uri="{C3380CC4-5D6E-409C-BE32-E72D297353CC}">
                  <c16:uniqueId val="{0000000E-1C21-4DC7-8FFE-44BD4A7152D8}"/>
                </c:ext>
              </c:extLst>
            </c:dLbl>
            <c:dLbl>
              <c:idx val="19"/>
              <c:delete val="1"/>
              <c:extLst>
                <c:ext xmlns:c15="http://schemas.microsoft.com/office/drawing/2012/chart" uri="{CE6537A1-D6FC-4f65-9D91-7224C49458BB}"/>
                <c:ext xmlns:c16="http://schemas.microsoft.com/office/drawing/2014/chart" uri="{C3380CC4-5D6E-409C-BE32-E72D297353CC}">
                  <c16:uniqueId val="{0000000F-1C21-4DC7-8FFE-44BD4A7152D8}"/>
                </c:ext>
              </c:extLst>
            </c:dLbl>
            <c:dLbl>
              <c:idx val="20"/>
              <c:delete val="1"/>
              <c:extLst>
                <c:ext xmlns:c15="http://schemas.microsoft.com/office/drawing/2012/chart" uri="{CE6537A1-D6FC-4f65-9D91-7224C49458BB}"/>
                <c:ext xmlns:c16="http://schemas.microsoft.com/office/drawing/2014/chart" uri="{C3380CC4-5D6E-409C-BE32-E72D297353CC}">
                  <c16:uniqueId val="{00000010-1C21-4DC7-8FFE-44BD4A7152D8}"/>
                </c:ext>
              </c:extLst>
            </c:dLbl>
            <c:dLbl>
              <c:idx val="21"/>
              <c:delete val="1"/>
              <c:extLst>
                <c:ext xmlns:c15="http://schemas.microsoft.com/office/drawing/2012/chart" uri="{CE6537A1-D6FC-4f65-9D91-7224C49458BB}"/>
                <c:ext xmlns:c16="http://schemas.microsoft.com/office/drawing/2014/chart" uri="{C3380CC4-5D6E-409C-BE32-E72D297353CC}">
                  <c16:uniqueId val="{00000011-1C21-4DC7-8FFE-44BD4A7152D8}"/>
                </c:ext>
              </c:extLst>
            </c:dLbl>
            <c:dLbl>
              <c:idx val="23"/>
              <c:delete val="1"/>
              <c:extLst>
                <c:ext xmlns:c15="http://schemas.microsoft.com/office/drawing/2012/chart" uri="{CE6537A1-D6FC-4f65-9D91-7224C49458BB}"/>
                <c:ext xmlns:c16="http://schemas.microsoft.com/office/drawing/2014/chart" uri="{C3380CC4-5D6E-409C-BE32-E72D297353CC}">
                  <c16:uniqueId val="{00000012-1C21-4DC7-8FFE-44BD4A7152D8}"/>
                </c:ext>
              </c:extLst>
            </c:dLbl>
            <c:dLbl>
              <c:idx val="24"/>
              <c:delete val="1"/>
              <c:extLst>
                <c:ext xmlns:c15="http://schemas.microsoft.com/office/drawing/2012/chart" uri="{CE6537A1-D6FC-4f65-9D91-7224C49458BB}"/>
                <c:ext xmlns:c16="http://schemas.microsoft.com/office/drawing/2014/chart" uri="{C3380CC4-5D6E-409C-BE32-E72D297353CC}">
                  <c16:uniqueId val="{00000013-1C21-4DC7-8FFE-44BD4A7152D8}"/>
                </c:ext>
              </c:extLst>
            </c:dLbl>
            <c:dLbl>
              <c:idx val="25"/>
              <c:delete val="1"/>
              <c:extLst>
                <c:ext xmlns:c15="http://schemas.microsoft.com/office/drawing/2012/chart" uri="{CE6537A1-D6FC-4f65-9D91-7224C49458BB}"/>
                <c:ext xmlns:c16="http://schemas.microsoft.com/office/drawing/2014/chart" uri="{C3380CC4-5D6E-409C-BE32-E72D297353CC}">
                  <c16:uniqueId val="{00000014-1C21-4DC7-8FFE-44BD4A7152D8}"/>
                </c:ext>
              </c:extLst>
            </c:dLbl>
            <c:dLbl>
              <c:idx val="27"/>
              <c:delete val="1"/>
              <c:extLst>
                <c:ext xmlns:c15="http://schemas.microsoft.com/office/drawing/2012/chart" uri="{CE6537A1-D6FC-4f65-9D91-7224C49458BB}"/>
                <c:ext xmlns:c16="http://schemas.microsoft.com/office/drawing/2014/chart" uri="{C3380CC4-5D6E-409C-BE32-E72D297353CC}">
                  <c16:uniqueId val="{00000015-1C21-4DC7-8FFE-44BD4A7152D8}"/>
                </c:ext>
              </c:extLst>
            </c:dLbl>
            <c:dLbl>
              <c:idx val="28"/>
              <c:delete val="1"/>
              <c:extLst>
                <c:ext xmlns:c15="http://schemas.microsoft.com/office/drawing/2012/chart" uri="{CE6537A1-D6FC-4f65-9D91-7224C49458BB}"/>
                <c:ext xmlns:c16="http://schemas.microsoft.com/office/drawing/2014/chart" uri="{C3380CC4-5D6E-409C-BE32-E72D297353CC}">
                  <c16:uniqueId val="{00000016-1C21-4DC7-8FFE-44BD4A715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0</c:v>
                </c:pt>
                <c:pt idx="1">
                  <c:v>0</c:v>
                </c:pt>
                <c:pt idx="2">
                  <c:v>5</c:v>
                </c:pt>
                <c:pt idx="3">
                  <c:v>10</c:v>
                </c:pt>
                <c:pt idx="4">
                  <c:v>10</c:v>
                </c:pt>
                <c:pt idx="5">
                  <c:v>10</c:v>
                </c:pt>
                <c:pt idx="6">
                  <c:v>13.5</c:v>
                </c:pt>
                <c:pt idx="7">
                  <c:v>17</c:v>
                </c:pt>
                <c:pt idx="8">
                  <c:v>17</c:v>
                </c:pt>
                <c:pt idx="9">
                  <c:v>17</c:v>
                </c:pt>
                <c:pt idx="10">
                  <c:v>18.5</c:v>
                </c:pt>
                <c:pt idx="11">
                  <c:v>20</c:v>
                </c:pt>
                <c:pt idx="12">
                  <c:v>20</c:v>
                </c:pt>
                <c:pt idx="13">
                  <c:v>20</c:v>
                </c:pt>
                <c:pt idx="14">
                  <c:v>24</c:v>
                </c:pt>
                <c:pt idx="15">
                  <c:v>28</c:v>
                </c:pt>
                <c:pt idx="16">
                  <c:v>28</c:v>
                </c:pt>
                <c:pt idx="17">
                  <c:v>28</c:v>
                </c:pt>
                <c:pt idx="18">
                  <c:v>53</c:v>
                </c:pt>
                <c:pt idx="19">
                  <c:v>78</c:v>
                </c:pt>
                <c:pt idx="20">
                  <c:v>78</c:v>
                </c:pt>
                <c:pt idx="21">
                  <c:v>78</c:v>
                </c:pt>
                <c:pt idx="22">
                  <c:v>82.5</c:v>
                </c:pt>
                <c:pt idx="23">
                  <c:v>87</c:v>
                </c:pt>
                <c:pt idx="24">
                  <c:v>87</c:v>
                </c:pt>
                <c:pt idx="25">
                  <c:v>87</c:v>
                </c:pt>
                <c:pt idx="26">
                  <c:v>93.5</c:v>
                </c:pt>
                <c:pt idx="27">
                  <c:v>100</c:v>
                </c:pt>
                <c:pt idx="28">
                  <c:v>100</c:v>
                </c:pt>
              </c:numCache>
            </c:numRef>
          </c:cat>
          <c:val>
            <c:numRef>
              <c:f>Sheet1!$B$2:$B$30</c:f>
              <c:numCache>
                <c:formatCode>General</c:formatCode>
                <c:ptCount val="29"/>
                <c:pt idx="0">
                  <c:v>0</c:v>
                </c:pt>
                <c:pt idx="1">
                  <c:v>0</c:v>
                </c:pt>
                <c:pt idx="2">
                  <c:v>0</c:v>
                </c:pt>
                <c:pt idx="3">
                  <c:v>0</c:v>
                </c:pt>
                <c:pt idx="4">
                  <c:v>0</c:v>
                </c:pt>
                <c:pt idx="5">
                  <c:v>34</c:v>
                </c:pt>
                <c:pt idx="6">
                  <c:v>34</c:v>
                </c:pt>
                <c:pt idx="7">
                  <c:v>34</c:v>
                </c:pt>
                <c:pt idx="8">
                  <c:v>0</c:v>
                </c:pt>
                <c:pt idx="9">
                  <c:v>57.999999999999993</c:v>
                </c:pt>
                <c:pt idx="10">
                  <c:v>57.999999999999993</c:v>
                </c:pt>
                <c:pt idx="11">
                  <c:v>57.999999999999993</c:v>
                </c:pt>
                <c:pt idx="12">
                  <c:v>0</c:v>
                </c:pt>
                <c:pt idx="13">
                  <c:v>28.000000000000004</c:v>
                </c:pt>
                <c:pt idx="14">
                  <c:v>28.000000000000004</c:v>
                </c:pt>
                <c:pt idx="15">
                  <c:v>28.000000000000004</c:v>
                </c:pt>
                <c:pt idx="16">
                  <c:v>0</c:v>
                </c:pt>
                <c:pt idx="17">
                  <c:v>54</c:v>
                </c:pt>
                <c:pt idx="18">
                  <c:v>54</c:v>
                </c:pt>
                <c:pt idx="19">
                  <c:v>54</c:v>
                </c:pt>
                <c:pt idx="20">
                  <c:v>0</c:v>
                </c:pt>
                <c:pt idx="21">
                  <c:v>4</c:v>
                </c:pt>
                <c:pt idx="22">
                  <c:v>4</c:v>
                </c:pt>
                <c:pt idx="23">
                  <c:v>4</c:v>
                </c:pt>
                <c:pt idx="24">
                  <c:v>0</c:v>
                </c:pt>
                <c:pt idx="25">
                  <c:v>5</c:v>
                </c:pt>
                <c:pt idx="26">
                  <c:v>5</c:v>
                </c:pt>
                <c:pt idx="27">
                  <c:v>5</c:v>
                </c:pt>
                <c:pt idx="28">
                  <c:v>0</c:v>
                </c:pt>
              </c:numCache>
            </c:numRef>
          </c:val>
          <c:extLst>
            <c:ext xmlns:c16="http://schemas.microsoft.com/office/drawing/2014/chart" uri="{C3380CC4-5D6E-409C-BE32-E72D297353CC}">
              <c16:uniqueId val="{00000017-1C21-4DC7-8FFE-44BD4A7152D8}"/>
            </c:ext>
          </c:extLst>
        </c:ser>
        <c:ser>
          <c:idx val="1"/>
          <c:order val="1"/>
          <c:tx>
            <c:strRef>
              <c:f>Sheet1!$C$1</c:f>
              <c:strCache>
                <c:ptCount val="1"/>
                <c:pt idx="0">
                  <c:v>LANDFILL</c:v>
                </c:pt>
              </c:strCache>
            </c:strRef>
          </c:tx>
          <c:spPr>
            <a:solidFill>
              <a:schemeClr val="accent2"/>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8-1C21-4DC7-8FFE-44BD4A7152D8}"/>
                </c:ext>
              </c:extLst>
            </c:dLbl>
            <c:dLbl>
              <c:idx val="1"/>
              <c:delete val="1"/>
              <c:extLst>
                <c:ext xmlns:c15="http://schemas.microsoft.com/office/drawing/2012/chart" uri="{CE6537A1-D6FC-4f65-9D91-7224C49458BB}"/>
                <c:ext xmlns:c16="http://schemas.microsoft.com/office/drawing/2014/chart" uri="{C3380CC4-5D6E-409C-BE32-E72D297353CC}">
                  <c16:uniqueId val="{00000019-1C21-4DC7-8FFE-44BD4A7152D8}"/>
                </c:ext>
              </c:extLst>
            </c:dLbl>
            <c:dLbl>
              <c:idx val="3"/>
              <c:delete val="1"/>
              <c:extLst>
                <c:ext xmlns:c15="http://schemas.microsoft.com/office/drawing/2012/chart" uri="{CE6537A1-D6FC-4f65-9D91-7224C49458BB}"/>
                <c:ext xmlns:c16="http://schemas.microsoft.com/office/drawing/2014/chart" uri="{C3380CC4-5D6E-409C-BE32-E72D297353CC}">
                  <c16:uniqueId val="{0000001A-1C21-4DC7-8FFE-44BD4A7152D8}"/>
                </c:ext>
              </c:extLst>
            </c:dLbl>
            <c:dLbl>
              <c:idx val="4"/>
              <c:delete val="1"/>
              <c:extLst>
                <c:ext xmlns:c15="http://schemas.microsoft.com/office/drawing/2012/chart" uri="{CE6537A1-D6FC-4f65-9D91-7224C49458BB}"/>
                <c:ext xmlns:c16="http://schemas.microsoft.com/office/drawing/2014/chart" uri="{C3380CC4-5D6E-409C-BE32-E72D297353CC}">
                  <c16:uniqueId val="{0000001B-1C21-4DC7-8FFE-44BD4A7152D8}"/>
                </c:ext>
              </c:extLst>
            </c:dLbl>
            <c:dLbl>
              <c:idx val="5"/>
              <c:delete val="1"/>
              <c:extLst>
                <c:ext xmlns:c15="http://schemas.microsoft.com/office/drawing/2012/chart" uri="{CE6537A1-D6FC-4f65-9D91-7224C49458BB}"/>
                <c:ext xmlns:c16="http://schemas.microsoft.com/office/drawing/2014/chart" uri="{C3380CC4-5D6E-409C-BE32-E72D297353CC}">
                  <c16:uniqueId val="{0000001C-1C21-4DC7-8FFE-44BD4A7152D8}"/>
                </c:ext>
              </c:extLst>
            </c:dLbl>
            <c:dLbl>
              <c:idx val="7"/>
              <c:delete val="1"/>
              <c:extLst>
                <c:ext xmlns:c15="http://schemas.microsoft.com/office/drawing/2012/chart" uri="{CE6537A1-D6FC-4f65-9D91-7224C49458BB}"/>
                <c:ext xmlns:c16="http://schemas.microsoft.com/office/drawing/2014/chart" uri="{C3380CC4-5D6E-409C-BE32-E72D297353CC}">
                  <c16:uniqueId val="{0000001D-1C21-4DC7-8FFE-44BD4A7152D8}"/>
                </c:ext>
              </c:extLst>
            </c:dLbl>
            <c:dLbl>
              <c:idx val="8"/>
              <c:delete val="1"/>
              <c:extLst>
                <c:ext xmlns:c15="http://schemas.microsoft.com/office/drawing/2012/chart" uri="{CE6537A1-D6FC-4f65-9D91-7224C49458BB}"/>
                <c:ext xmlns:c16="http://schemas.microsoft.com/office/drawing/2014/chart" uri="{C3380CC4-5D6E-409C-BE32-E72D297353CC}">
                  <c16:uniqueId val="{0000001E-1C21-4DC7-8FFE-44BD4A7152D8}"/>
                </c:ext>
              </c:extLst>
            </c:dLbl>
            <c:dLbl>
              <c:idx val="9"/>
              <c:delete val="1"/>
              <c:extLst>
                <c:ext xmlns:c15="http://schemas.microsoft.com/office/drawing/2012/chart" uri="{CE6537A1-D6FC-4f65-9D91-7224C49458BB}"/>
                <c:ext xmlns:c16="http://schemas.microsoft.com/office/drawing/2014/chart" uri="{C3380CC4-5D6E-409C-BE32-E72D297353CC}">
                  <c16:uniqueId val="{0000001F-1C21-4DC7-8FFE-44BD4A7152D8}"/>
                </c:ext>
              </c:extLst>
            </c:dLbl>
            <c:dLbl>
              <c:idx val="10"/>
              <c:delete val="1"/>
              <c:extLst>
                <c:ext xmlns:c15="http://schemas.microsoft.com/office/drawing/2012/chart" uri="{CE6537A1-D6FC-4f65-9D91-7224C49458BB}"/>
                <c:ext xmlns:c16="http://schemas.microsoft.com/office/drawing/2014/chart" uri="{C3380CC4-5D6E-409C-BE32-E72D297353CC}">
                  <c16:uniqueId val="{00000020-1C21-4DC7-8FFE-44BD4A7152D8}"/>
                </c:ext>
              </c:extLst>
            </c:dLbl>
            <c:dLbl>
              <c:idx val="11"/>
              <c:delete val="1"/>
              <c:extLst>
                <c:ext xmlns:c15="http://schemas.microsoft.com/office/drawing/2012/chart" uri="{CE6537A1-D6FC-4f65-9D91-7224C49458BB}"/>
                <c:ext xmlns:c16="http://schemas.microsoft.com/office/drawing/2014/chart" uri="{C3380CC4-5D6E-409C-BE32-E72D297353CC}">
                  <c16:uniqueId val="{00000021-1C21-4DC7-8FFE-44BD4A7152D8}"/>
                </c:ext>
              </c:extLst>
            </c:dLbl>
            <c:dLbl>
              <c:idx val="12"/>
              <c:delete val="1"/>
              <c:extLst>
                <c:ext xmlns:c15="http://schemas.microsoft.com/office/drawing/2012/chart" uri="{CE6537A1-D6FC-4f65-9D91-7224C49458BB}"/>
                <c:ext xmlns:c16="http://schemas.microsoft.com/office/drawing/2014/chart" uri="{C3380CC4-5D6E-409C-BE32-E72D297353CC}">
                  <c16:uniqueId val="{00000022-1C21-4DC7-8FFE-44BD4A7152D8}"/>
                </c:ext>
              </c:extLst>
            </c:dLbl>
            <c:dLbl>
              <c:idx val="13"/>
              <c:delete val="1"/>
              <c:extLst>
                <c:ext xmlns:c15="http://schemas.microsoft.com/office/drawing/2012/chart" uri="{CE6537A1-D6FC-4f65-9D91-7224C49458BB}"/>
                <c:ext xmlns:c16="http://schemas.microsoft.com/office/drawing/2014/chart" uri="{C3380CC4-5D6E-409C-BE32-E72D297353CC}">
                  <c16:uniqueId val="{00000023-1C21-4DC7-8FFE-44BD4A7152D8}"/>
                </c:ext>
              </c:extLst>
            </c:dLbl>
            <c:dLbl>
              <c:idx val="15"/>
              <c:delete val="1"/>
              <c:extLst>
                <c:ext xmlns:c15="http://schemas.microsoft.com/office/drawing/2012/chart" uri="{CE6537A1-D6FC-4f65-9D91-7224C49458BB}"/>
                <c:ext xmlns:c16="http://schemas.microsoft.com/office/drawing/2014/chart" uri="{C3380CC4-5D6E-409C-BE32-E72D297353CC}">
                  <c16:uniqueId val="{00000024-1C21-4DC7-8FFE-44BD4A7152D8}"/>
                </c:ext>
              </c:extLst>
            </c:dLbl>
            <c:dLbl>
              <c:idx val="16"/>
              <c:delete val="1"/>
              <c:extLst>
                <c:ext xmlns:c15="http://schemas.microsoft.com/office/drawing/2012/chart" uri="{CE6537A1-D6FC-4f65-9D91-7224C49458BB}"/>
                <c:ext xmlns:c16="http://schemas.microsoft.com/office/drawing/2014/chart" uri="{C3380CC4-5D6E-409C-BE32-E72D297353CC}">
                  <c16:uniqueId val="{00000025-1C21-4DC7-8FFE-44BD4A7152D8}"/>
                </c:ext>
              </c:extLst>
            </c:dLbl>
            <c:dLbl>
              <c:idx val="17"/>
              <c:delete val="1"/>
              <c:extLst>
                <c:ext xmlns:c15="http://schemas.microsoft.com/office/drawing/2012/chart" uri="{CE6537A1-D6FC-4f65-9D91-7224C49458BB}"/>
                <c:ext xmlns:c16="http://schemas.microsoft.com/office/drawing/2014/chart" uri="{C3380CC4-5D6E-409C-BE32-E72D297353CC}">
                  <c16:uniqueId val="{00000026-1C21-4DC7-8FFE-44BD4A7152D8}"/>
                </c:ext>
              </c:extLst>
            </c:dLbl>
            <c:dLbl>
              <c:idx val="18"/>
              <c:delete val="1"/>
              <c:extLst>
                <c:ext xmlns:c15="http://schemas.microsoft.com/office/drawing/2012/chart" uri="{CE6537A1-D6FC-4f65-9D91-7224C49458BB}"/>
                <c:ext xmlns:c16="http://schemas.microsoft.com/office/drawing/2014/chart" uri="{C3380CC4-5D6E-409C-BE32-E72D297353CC}">
                  <c16:uniqueId val="{00000027-1C21-4DC7-8FFE-44BD4A7152D8}"/>
                </c:ext>
              </c:extLst>
            </c:dLbl>
            <c:dLbl>
              <c:idx val="19"/>
              <c:delete val="1"/>
              <c:extLst>
                <c:ext xmlns:c15="http://schemas.microsoft.com/office/drawing/2012/chart" uri="{CE6537A1-D6FC-4f65-9D91-7224C49458BB}"/>
                <c:ext xmlns:c16="http://schemas.microsoft.com/office/drawing/2014/chart" uri="{C3380CC4-5D6E-409C-BE32-E72D297353CC}">
                  <c16:uniqueId val="{00000028-1C21-4DC7-8FFE-44BD4A7152D8}"/>
                </c:ext>
              </c:extLst>
            </c:dLbl>
            <c:dLbl>
              <c:idx val="20"/>
              <c:delete val="1"/>
              <c:extLst>
                <c:ext xmlns:c15="http://schemas.microsoft.com/office/drawing/2012/chart" uri="{CE6537A1-D6FC-4f65-9D91-7224C49458BB}"/>
                <c:ext xmlns:c16="http://schemas.microsoft.com/office/drawing/2014/chart" uri="{C3380CC4-5D6E-409C-BE32-E72D297353CC}">
                  <c16:uniqueId val="{00000029-1C21-4DC7-8FFE-44BD4A7152D8}"/>
                </c:ext>
              </c:extLst>
            </c:dLbl>
            <c:dLbl>
              <c:idx val="21"/>
              <c:delete val="1"/>
              <c:extLst>
                <c:ext xmlns:c15="http://schemas.microsoft.com/office/drawing/2012/chart" uri="{CE6537A1-D6FC-4f65-9D91-7224C49458BB}"/>
                <c:ext xmlns:c16="http://schemas.microsoft.com/office/drawing/2014/chart" uri="{C3380CC4-5D6E-409C-BE32-E72D297353CC}">
                  <c16:uniqueId val="{0000002A-1C21-4DC7-8FFE-44BD4A7152D8}"/>
                </c:ext>
              </c:extLst>
            </c:dLbl>
            <c:dLbl>
              <c:idx val="23"/>
              <c:delete val="1"/>
              <c:extLst>
                <c:ext xmlns:c15="http://schemas.microsoft.com/office/drawing/2012/chart" uri="{CE6537A1-D6FC-4f65-9D91-7224C49458BB}"/>
                <c:ext xmlns:c16="http://schemas.microsoft.com/office/drawing/2014/chart" uri="{C3380CC4-5D6E-409C-BE32-E72D297353CC}">
                  <c16:uniqueId val="{0000002B-1C21-4DC7-8FFE-44BD4A7152D8}"/>
                </c:ext>
              </c:extLst>
            </c:dLbl>
            <c:dLbl>
              <c:idx val="24"/>
              <c:delete val="1"/>
              <c:extLst>
                <c:ext xmlns:c15="http://schemas.microsoft.com/office/drawing/2012/chart" uri="{CE6537A1-D6FC-4f65-9D91-7224C49458BB}"/>
                <c:ext xmlns:c16="http://schemas.microsoft.com/office/drawing/2014/chart" uri="{C3380CC4-5D6E-409C-BE32-E72D297353CC}">
                  <c16:uniqueId val="{0000002C-1C21-4DC7-8FFE-44BD4A7152D8}"/>
                </c:ext>
              </c:extLst>
            </c:dLbl>
            <c:dLbl>
              <c:idx val="25"/>
              <c:delete val="1"/>
              <c:extLst>
                <c:ext xmlns:c15="http://schemas.microsoft.com/office/drawing/2012/chart" uri="{CE6537A1-D6FC-4f65-9D91-7224C49458BB}"/>
                <c:ext xmlns:c16="http://schemas.microsoft.com/office/drawing/2014/chart" uri="{C3380CC4-5D6E-409C-BE32-E72D297353CC}">
                  <c16:uniqueId val="{0000002D-1C21-4DC7-8FFE-44BD4A7152D8}"/>
                </c:ext>
              </c:extLst>
            </c:dLbl>
            <c:dLbl>
              <c:idx val="26"/>
              <c:delete val="1"/>
              <c:extLst>
                <c:ext xmlns:c15="http://schemas.microsoft.com/office/drawing/2012/chart" uri="{CE6537A1-D6FC-4f65-9D91-7224C49458BB}"/>
                <c:ext xmlns:c16="http://schemas.microsoft.com/office/drawing/2014/chart" uri="{C3380CC4-5D6E-409C-BE32-E72D297353CC}">
                  <c16:uniqueId val="{0000002E-1C21-4DC7-8FFE-44BD4A7152D8}"/>
                </c:ext>
              </c:extLst>
            </c:dLbl>
            <c:dLbl>
              <c:idx val="27"/>
              <c:delete val="1"/>
              <c:extLst>
                <c:ext xmlns:c15="http://schemas.microsoft.com/office/drawing/2012/chart" uri="{CE6537A1-D6FC-4f65-9D91-7224C49458BB}"/>
                <c:ext xmlns:c16="http://schemas.microsoft.com/office/drawing/2014/chart" uri="{C3380CC4-5D6E-409C-BE32-E72D297353CC}">
                  <c16:uniqueId val="{0000002F-1C21-4DC7-8FFE-44BD4A7152D8}"/>
                </c:ext>
              </c:extLst>
            </c:dLbl>
            <c:dLbl>
              <c:idx val="28"/>
              <c:delete val="1"/>
              <c:extLst>
                <c:ext xmlns:c15="http://schemas.microsoft.com/office/drawing/2012/chart" uri="{CE6537A1-D6FC-4f65-9D91-7224C49458BB}"/>
                <c:ext xmlns:c16="http://schemas.microsoft.com/office/drawing/2014/chart" uri="{C3380CC4-5D6E-409C-BE32-E72D297353CC}">
                  <c16:uniqueId val="{00000030-1C21-4DC7-8FFE-44BD4A715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0</c:v>
                </c:pt>
                <c:pt idx="1">
                  <c:v>0</c:v>
                </c:pt>
                <c:pt idx="2">
                  <c:v>5</c:v>
                </c:pt>
                <c:pt idx="3">
                  <c:v>10</c:v>
                </c:pt>
                <c:pt idx="4">
                  <c:v>10</c:v>
                </c:pt>
                <c:pt idx="5">
                  <c:v>10</c:v>
                </c:pt>
                <c:pt idx="6">
                  <c:v>13.5</c:v>
                </c:pt>
                <c:pt idx="7">
                  <c:v>17</c:v>
                </c:pt>
                <c:pt idx="8">
                  <c:v>17</c:v>
                </c:pt>
                <c:pt idx="9">
                  <c:v>17</c:v>
                </c:pt>
                <c:pt idx="10">
                  <c:v>18.5</c:v>
                </c:pt>
                <c:pt idx="11">
                  <c:v>20</c:v>
                </c:pt>
                <c:pt idx="12">
                  <c:v>20</c:v>
                </c:pt>
                <c:pt idx="13">
                  <c:v>20</c:v>
                </c:pt>
                <c:pt idx="14">
                  <c:v>24</c:v>
                </c:pt>
                <c:pt idx="15">
                  <c:v>28</c:v>
                </c:pt>
                <c:pt idx="16">
                  <c:v>28</c:v>
                </c:pt>
                <c:pt idx="17">
                  <c:v>28</c:v>
                </c:pt>
                <c:pt idx="18">
                  <c:v>53</c:v>
                </c:pt>
                <c:pt idx="19">
                  <c:v>78</c:v>
                </c:pt>
                <c:pt idx="20">
                  <c:v>78</c:v>
                </c:pt>
                <c:pt idx="21">
                  <c:v>78</c:v>
                </c:pt>
                <c:pt idx="22">
                  <c:v>82.5</c:v>
                </c:pt>
                <c:pt idx="23">
                  <c:v>87</c:v>
                </c:pt>
                <c:pt idx="24">
                  <c:v>87</c:v>
                </c:pt>
                <c:pt idx="25">
                  <c:v>87</c:v>
                </c:pt>
                <c:pt idx="26">
                  <c:v>93.5</c:v>
                </c:pt>
                <c:pt idx="27">
                  <c:v>100</c:v>
                </c:pt>
                <c:pt idx="28">
                  <c:v>100</c:v>
                </c:pt>
              </c:numCache>
            </c:numRef>
          </c:cat>
          <c:val>
            <c:numRef>
              <c:f>Sheet1!$C$2:$C$30</c:f>
              <c:numCache>
                <c:formatCode>General</c:formatCode>
                <c:ptCount val="29"/>
                <c:pt idx="0">
                  <c:v>0</c:v>
                </c:pt>
                <c:pt idx="1">
                  <c:v>13</c:v>
                </c:pt>
                <c:pt idx="2">
                  <c:v>13</c:v>
                </c:pt>
                <c:pt idx="3">
                  <c:v>13</c:v>
                </c:pt>
                <c:pt idx="4">
                  <c:v>0</c:v>
                </c:pt>
                <c:pt idx="5">
                  <c:v>3</c:v>
                </c:pt>
                <c:pt idx="6">
                  <c:v>3</c:v>
                </c:pt>
                <c:pt idx="7">
                  <c:v>3</c:v>
                </c:pt>
                <c:pt idx="8">
                  <c:v>0</c:v>
                </c:pt>
                <c:pt idx="9">
                  <c:v>0</c:v>
                </c:pt>
                <c:pt idx="10">
                  <c:v>0</c:v>
                </c:pt>
                <c:pt idx="11">
                  <c:v>0</c:v>
                </c:pt>
                <c:pt idx="12">
                  <c:v>0</c:v>
                </c:pt>
                <c:pt idx="13">
                  <c:v>1</c:v>
                </c:pt>
                <c:pt idx="14">
                  <c:v>1</c:v>
                </c:pt>
                <c:pt idx="15">
                  <c:v>1</c:v>
                </c:pt>
                <c:pt idx="16">
                  <c:v>0</c:v>
                </c:pt>
                <c:pt idx="17">
                  <c:v>0</c:v>
                </c:pt>
                <c:pt idx="18">
                  <c:v>0</c:v>
                </c:pt>
                <c:pt idx="19">
                  <c:v>0</c:v>
                </c:pt>
                <c:pt idx="20">
                  <c:v>0</c:v>
                </c:pt>
                <c:pt idx="21">
                  <c:v>6</c:v>
                </c:pt>
                <c:pt idx="22">
                  <c:v>6</c:v>
                </c:pt>
                <c:pt idx="23">
                  <c:v>6</c:v>
                </c:pt>
                <c:pt idx="24">
                  <c:v>0</c:v>
                </c:pt>
                <c:pt idx="25">
                  <c:v>0</c:v>
                </c:pt>
                <c:pt idx="26">
                  <c:v>0</c:v>
                </c:pt>
                <c:pt idx="27">
                  <c:v>0</c:v>
                </c:pt>
                <c:pt idx="28">
                  <c:v>0</c:v>
                </c:pt>
              </c:numCache>
            </c:numRef>
          </c:val>
          <c:extLst>
            <c:ext xmlns:c16="http://schemas.microsoft.com/office/drawing/2014/chart" uri="{C3380CC4-5D6E-409C-BE32-E72D297353CC}">
              <c16:uniqueId val="{00000031-1C21-4DC7-8FFE-44BD4A7152D8}"/>
            </c:ext>
          </c:extLst>
        </c:ser>
        <c:ser>
          <c:idx val="2"/>
          <c:order val="2"/>
          <c:tx>
            <c:strRef>
              <c:f>Sheet1!$D$1</c:f>
              <c:strCache>
                <c:ptCount val="1"/>
                <c:pt idx="0">
                  <c:v>ENERGY GENERATION</c:v>
                </c:pt>
              </c:strCache>
            </c:strRef>
          </c:tx>
          <c:spPr>
            <a:solidFill>
              <a:schemeClr val="accent3"/>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32-1C21-4DC7-8FFE-44BD4A7152D8}"/>
                </c:ext>
              </c:extLst>
            </c:dLbl>
            <c:dLbl>
              <c:idx val="1"/>
              <c:delete val="1"/>
              <c:extLst>
                <c:ext xmlns:c15="http://schemas.microsoft.com/office/drawing/2012/chart" uri="{CE6537A1-D6FC-4f65-9D91-7224C49458BB}"/>
                <c:ext xmlns:c16="http://schemas.microsoft.com/office/drawing/2014/chart" uri="{C3380CC4-5D6E-409C-BE32-E72D297353CC}">
                  <c16:uniqueId val="{00000033-1C21-4DC7-8FFE-44BD4A7152D8}"/>
                </c:ext>
              </c:extLst>
            </c:dLbl>
            <c:dLbl>
              <c:idx val="3"/>
              <c:delete val="1"/>
              <c:extLst>
                <c:ext xmlns:c15="http://schemas.microsoft.com/office/drawing/2012/chart" uri="{CE6537A1-D6FC-4f65-9D91-7224C49458BB}"/>
                <c:ext xmlns:c16="http://schemas.microsoft.com/office/drawing/2014/chart" uri="{C3380CC4-5D6E-409C-BE32-E72D297353CC}">
                  <c16:uniqueId val="{00000034-1C21-4DC7-8FFE-44BD4A7152D8}"/>
                </c:ext>
              </c:extLst>
            </c:dLbl>
            <c:dLbl>
              <c:idx val="4"/>
              <c:delete val="1"/>
              <c:extLst>
                <c:ext xmlns:c15="http://schemas.microsoft.com/office/drawing/2012/chart" uri="{CE6537A1-D6FC-4f65-9D91-7224C49458BB}"/>
                <c:ext xmlns:c16="http://schemas.microsoft.com/office/drawing/2014/chart" uri="{C3380CC4-5D6E-409C-BE32-E72D297353CC}">
                  <c16:uniqueId val="{00000035-1C21-4DC7-8FFE-44BD4A7152D8}"/>
                </c:ext>
              </c:extLst>
            </c:dLbl>
            <c:dLbl>
              <c:idx val="5"/>
              <c:delete val="1"/>
              <c:extLst>
                <c:ext xmlns:c15="http://schemas.microsoft.com/office/drawing/2012/chart" uri="{CE6537A1-D6FC-4f65-9D91-7224C49458BB}"/>
                <c:ext xmlns:c16="http://schemas.microsoft.com/office/drawing/2014/chart" uri="{C3380CC4-5D6E-409C-BE32-E72D297353CC}">
                  <c16:uniqueId val="{00000036-1C21-4DC7-8FFE-44BD4A7152D8}"/>
                </c:ext>
              </c:extLst>
            </c:dLbl>
            <c:dLbl>
              <c:idx val="7"/>
              <c:delete val="1"/>
              <c:extLst>
                <c:ext xmlns:c15="http://schemas.microsoft.com/office/drawing/2012/chart" uri="{CE6537A1-D6FC-4f65-9D91-7224C49458BB}"/>
                <c:ext xmlns:c16="http://schemas.microsoft.com/office/drawing/2014/chart" uri="{C3380CC4-5D6E-409C-BE32-E72D297353CC}">
                  <c16:uniqueId val="{00000037-1C21-4DC7-8FFE-44BD4A7152D8}"/>
                </c:ext>
              </c:extLst>
            </c:dLbl>
            <c:dLbl>
              <c:idx val="8"/>
              <c:delete val="1"/>
              <c:extLst>
                <c:ext xmlns:c15="http://schemas.microsoft.com/office/drawing/2012/chart" uri="{CE6537A1-D6FC-4f65-9D91-7224C49458BB}"/>
                <c:ext xmlns:c16="http://schemas.microsoft.com/office/drawing/2014/chart" uri="{C3380CC4-5D6E-409C-BE32-E72D297353CC}">
                  <c16:uniqueId val="{00000038-1C21-4DC7-8FFE-44BD4A7152D8}"/>
                </c:ext>
              </c:extLst>
            </c:dLbl>
            <c:dLbl>
              <c:idx val="9"/>
              <c:delete val="1"/>
              <c:extLst>
                <c:ext xmlns:c15="http://schemas.microsoft.com/office/drawing/2012/chart" uri="{CE6537A1-D6FC-4f65-9D91-7224C49458BB}"/>
                <c:ext xmlns:c16="http://schemas.microsoft.com/office/drawing/2014/chart" uri="{C3380CC4-5D6E-409C-BE32-E72D297353CC}">
                  <c16:uniqueId val="{00000039-1C21-4DC7-8FFE-44BD4A7152D8}"/>
                </c:ext>
              </c:extLst>
            </c:dLbl>
            <c:dLbl>
              <c:idx val="11"/>
              <c:delete val="1"/>
              <c:extLst>
                <c:ext xmlns:c15="http://schemas.microsoft.com/office/drawing/2012/chart" uri="{CE6537A1-D6FC-4f65-9D91-7224C49458BB}"/>
                <c:ext xmlns:c16="http://schemas.microsoft.com/office/drawing/2014/chart" uri="{C3380CC4-5D6E-409C-BE32-E72D297353CC}">
                  <c16:uniqueId val="{0000003A-1C21-4DC7-8FFE-44BD4A7152D8}"/>
                </c:ext>
              </c:extLst>
            </c:dLbl>
            <c:dLbl>
              <c:idx val="12"/>
              <c:delete val="1"/>
              <c:extLst>
                <c:ext xmlns:c15="http://schemas.microsoft.com/office/drawing/2012/chart" uri="{CE6537A1-D6FC-4f65-9D91-7224C49458BB}"/>
                <c:ext xmlns:c16="http://schemas.microsoft.com/office/drawing/2014/chart" uri="{C3380CC4-5D6E-409C-BE32-E72D297353CC}">
                  <c16:uniqueId val="{0000003B-1C21-4DC7-8FFE-44BD4A7152D8}"/>
                </c:ext>
              </c:extLst>
            </c:dLbl>
            <c:dLbl>
              <c:idx val="13"/>
              <c:delete val="1"/>
              <c:extLst>
                <c:ext xmlns:c15="http://schemas.microsoft.com/office/drawing/2012/chart" uri="{CE6537A1-D6FC-4f65-9D91-7224C49458BB}"/>
                <c:ext xmlns:c16="http://schemas.microsoft.com/office/drawing/2014/chart" uri="{C3380CC4-5D6E-409C-BE32-E72D297353CC}">
                  <c16:uniqueId val="{0000003C-1C21-4DC7-8FFE-44BD4A7152D8}"/>
                </c:ext>
              </c:extLst>
            </c:dLbl>
            <c:dLbl>
              <c:idx val="15"/>
              <c:delete val="1"/>
              <c:extLst>
                <c:ext xmlns:c15="http://schemas.microsoft.com/office/drawing/2012/chart" uri="{CE6537A1-D6FC-4f65-9D91-7224C49458BB}"/>
                <c:ext xmlns:c16="http://schemas.microsoft.com/office/drawing/2014/chart" uri="{C3380CC4-5D6E-409C-BE32-E72D297353CC}">
                  <c16:uniqueId val="{0000003D-1C21-4DC7-8FFE-44BD4A7152D8}"/>
                </c:ext>
              </c:extLst>
            </c:dLbl>
            <c:dLbl>
              <c:idx val="16"/>
              <c:delete val="1"/>
              <c:extLst>
                <c:ext xmlns:c15="http://schemas.microsoft.com/office/drawing/2012/chart" uri="{CE6537A1-D6FC-4f65-9D91-7224C49458BB}"/>
                <c:ext xmlns:c16="http://schemas.microsoft.com/office/drawing/2014/chart" uri="{C3380CC4-5D6E-409C-BE32-E72D297353CC}">
                  <c16:uniqueId val="{0000003E-1C21-4DC7-8FFE-44BD4A7152D8}"/>
                </c:ext>
              </c:extLst>
            </c:dLbl>
            <c:dLbl>
              <c:idx val="17"/>
              <c:delete val="1"/>
              <c:extLst>
                <c:ext xmlns:c15="http://schemas.microsoft.com/office/drawing/2012/chart" uri="{CE6537A1-D6FC-4f65-9D91-7224C49458BB}"/>
                <c:ext xmlns:c16="http://schemas.microsoft.com/office/drawing/2014/chart" uri="{C3380CC4-5D6E-409C-BE32-E72D297353CC}">
                  <c16:uniqueId val="{0000003F-1C21-4DC7-8FFE-44BD4A7152D8}"/>
                </c:ext>
              </c:extLst>
            </c:dLbl>
            <c:dLbl>
              <c:idx val="19"/>
              <c:delete val="1"/>
              <c:extLst>
                <c:ext xmlns:c15="http://schemas.microsoft.com/office/drawing/2012/chart" uri="{CE6537A1-D6FC-4f65-9D91-7224C49458BB}"/>
                <c:ext xmlns:c16="http://schemas.microsoft.com/office/drawing/2014/chart" uri="{C3380CC4-5D6E-409C-BE32-E72D297353CC}">
                  <c16:uniqueId val="{00000040-1C21-4DC7-8FFE-44BD4A7152D8}"/>
                </c:ext>
              </c:extLst>
            </c:dLbl>
            <c:dLbl>
              <c:idx val="20"/>
              <c:delete val="1"/>
              <c:extLst>
                <c:ext xmlns:c15="http://schemas.microsoft.com/office/drawing/2012/chart" uri="{CE6537A1-D6FC-4f65-9D91-7224C49458BB}"/>
                <c:ext xmlns:c16="http://schemas.microsoft.com/office/drawing/2014/chart" uri="{C3380CC4-5D6E-409C-BE32-E72D297353CC}">
                  <c16:uniqueId val="{00000041-1C21-4DC7-8FFE-44BD4A7152D8}"/>
                </c:ext>
              </c:extLst>
            </c:dLbl>
            <c:dLbl>
              <c:idx val="21"/>
              <c:delete val="1"/>
              <c:extLst>
                <c:ext xmlns:c15="http://schemas.microsoft.com/office/drawing/2012/chart" uri="{CE6537A1-D6FC-4f65-9D91-7224C49458BB}"/>
                <c:ext xmlns:c16="http://schemas.microsoft.com/office/drawing/2014/chart" uri="{C3380CC4-5D6E-409C-BE32-E72D297353CC}">
                  <c16:uniqueId val="{00000042-1C21-4DC7-8FFE-44BD4A7152D8}"/>
                </c:ext>
              </c:extLst>
            </c:dLbl>
            <c:dLbl>
              <c:idx val="23"/>
              <c:delete val="1"/>
              <c:extLst>
                <c:ext xmlns:c15="http://schemas.microsoft.com/office/drawing/2012/chart" uri="{CE6537A1-D6FC-4f65-9D91-7224C49458BB}"/>
                <c:ext xmlns:c16="http://schemas.microsoft.com/office/drawing/2014/chart" uri="{C3380CC4-5D6E-409C-BE32-E72D297353CC}">
                  <c16:uniqueId val="{00000043-1C21-4DC7-8FFE-44BD4A7152D8}"/>
                </c:ext>
              </c:extLst>
            </c:dLbl>
            <c:dLbl>
              <c:idx val="24"/>
              <c:delete val="1"/>
              <c:extLst>
                <c:ext xmlns:c15="http://schemas.microsoft.com/office/drawing/2012/chart" uri="{CE6537A1-D6FC-4f65-9D91-7224C49458BB}"/>
                <c:ext xmlns:c16="http://schemas.microsoft.com/office/drawing/2014/chart" uri="{C3380CC4-5D6E-409C-BE32-E72D297353CC}">
                  <c16:uniqueId val="{00000044-1C21-4DC7-8FFE-44BD4A7152D8}"/>
                </c:ext>
              </c:extLst>
            </c:dLbl>
            <c:dLbl>
              <c:idx val="25"/>
              <c:delete val="1"/>
              <c:extLst>
                <c:ext xmlns:c15="http://schemas.microsoft.com/office/drawing/2012/chart" uri="{CE6537A1-D6FC-4f65-9D91-7224C49458BB}"/>
                <c:ext xmlns:c16="http://schemas.microsoft.com/office/drawing/2014/chart" uri="{C3380CC4-5D6E-409C-BE32-E72D297353CC}">
                  <c16:uniqueId val="{00000045-1C21-4DC7-8FFE-44BD4A7152D8}"/>
                </c:ext>
              </c:extLst>
            </c:dLbl>
            <c:dLbl>
              <c:idx val="26"/>
              <c:delete val="1"/>
              <c:extLst>
                <c:ext xmlns:c15="http://schemas.microsoft.com/office/drawing/2012/chart" uri="{CE6537A1-D6FC-4f65-9D91-7224C49458BB}"/>
                <c:ext xmlns:c16="http://schemas.microsoft.com/office/drawing/2014/chart" uri="{C3380CC4-5D6E-409C-BE32-E72D297353CC}">
                  <c16:uniqueId val="{00000046-1C21-4DC7-8FFE-44BD4A7152D8}"/>
                </c:ext>
              </c:extLst>
            </c:dLbl>
            <c:dLbl>
              <c:idx val="27"/>
              <c:delete val="1"/>
              <c:extLst>
                <c:ext xmlns:c15="http://schemas.microsoft.com/office/drawing/2012/chart" uri="{CE6537A1-D6FC-4f65-9D91-7224C49458BB}"/>
                <c:ext xmlns:c16="http://schemas.microsoft.com/office/drawing/2014/chart" uri="{C3380CC4-5D6E-409C-BE32-E72D297353CC}">
                  <c16:uniqueId val="{00000047-1C21-4DC7-8FFE-44BD4A7152D8}"/>
                </c:ext>
              </c:extLst>
            </c:dLbl>
            <c:dLbl>
              <c:idx val="28"/>
              <c:delete val="1"/>
              <c:extLst>
                <c:ext xmlns:c15="http://schemas.microsoft.com/office/drawing/2012/chart" uri="{CE6537A1-D6FC-4f65-9D91-7224C49458BB}"/>
                <c:ext xmlns:c16="http://schemas.microsoft.com/office/drawing/2014/chart" uri="{C3380CC4-5D6E-409C-BE32-E72D297353CC}">
                  <c16:uniqueId val="{00000048-1C21-4DC7-8FFE-44BD4A715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0</c:v>
                </c:pt>
                <c:pt idx="1">
                  <c:v>0</c:v>
                </c:pt>
                <c:pt idx="2">
                  <c:v>5</c:v>
                </c:pt>
                <c:pt idx="3">
                  <c:v>10</c:v>
                </c:pt>
                <c:pt idx="4">
                  <c:v>10</c:v>
                </c:pt>
                <c:pt idx="5">
                  <c:v>10</c:v>
                </c:pt>
                <c:pt idx="6">
                  <c:v>13.5</c:v>
                </c:pt>
                <c:pt idx="7">
                  <c:v>17</c:v>
                </c:pt>
                <c:pt idx="8">
                  <c:v>17</c:v>
                </c:pt>
                <c:pt idx="9">
                  <c:v>17</c:v>
                </c:pt>
                <c:pt idx="10">
                  <c:v>18.5</c:v>
                </c:pt>
                <c:pt idx="11">
                  <c:v>20</c:v>
                </c:pt>
                <c:pt idx="12">
                  <c:v>20</c:v>
                </c:pt>
                <c:pt idx="13">
                  <c:v>20</c:v>
                </c:pt>
                <c:pt idx="14">
                  <c:v>24</c:v>
                </c:pt>
                <c:pt idx="15">
                  <c:v>28</c:v>
                </c:pt>
                <c:pt idx="16">
                  <c:v>28</c:v>
                </c:pt>
                <c:pt idx="17">
                  <c:v>28</c:v>
                </c:pt>
                <c:pt idx="18">
                  <c:v>53</c:v>
                </c:pt>
                <c:pt idx="19">
                  <c:v>78</c:v>
                </c:pt>
                <c:pt idx="20">
                  <c:v>78</c:v>
                </c:pt>
                <c:pt idx="21">
                  <c:v>78</c:v>
                </c:pt>
                <c:pt idx="22">
                  <c:v>82.5</c:v>
                </c:pt>
                <c:pt idx="23">
                  <c:v>87</c:v>
                </c:pt>
                <c:pt idx="24">
                  <c:v>87</c:v>
                </c:pt>
                <c:pt idx="25">
                  <c:v>87</c:v>
                </c:pt>
                <c:pt idx="26">
                  <c:v>93.5</c:v>
                </c:pt>
                <c:pt idx="27">
                  <c:v>100</c:v>
                </c:pt>
                <c:pt idx="28">
                  <c:v>100</c:v>
                </c:pt>
              </c:numCache>
            </c:numRef>
          </c:cat>
          <c:val>
            <c:numRef>
              <c:f>Sheet1!$D$2:$D$30</c:f>
              <c:numCache>
                <c:formatCode>General</c:formatCode>
                <c:ptCount val="29"/>
                <c:pt idx="0">
                  <c:v>0</c:v>
                </c:pt>
                <c:pt idx="1">
                  <c:v>22</c:v>
                </c:pt>
                <c:pt idx="2">
                  <c:v>22</c:v>
                </c:pt>
                <c:pt idx="3">
                  <c:v>22</c:v>
                </c:pt>
                <c:pt idx="4">
                  <c:v>0</c:v>
                </c:pt>
                <c:pt idx="5">
                  <c:v>21</c:v>
                </c:pt>
                <c:pt idx="6">
                  <c:v>21</c:v>
                </c:pt>
                <c:pt idx="7">
                  <c:v>21</c:v>
                </c:pt>
                <c:pt idx="8">
                  <c:v>0</c:v>
                </c:pt>
                <c:pt idx="9">
                  <c:v>1</c:v>
                </c:pt>
                <c:pt idx="10">
                  <c:v>1</c:v>
                </c:pt>
                <c:pt idx="11">
                  <c:v>1</c:v>
                </c:pt>
                <c:pt idx="12">
                  <c:v>0</c:v>
                </c:pt>
                <c:pt idx="13">
                  <c:v>33</c:v>
                </c:pt>
                <c:pt idx="14">
                  <c:v>33</c:v>
                </c:pt>
                <c:pt idx="15">
                  <c:v>33</c:v>
                </c:pt>
                <c:pt idx="16">
                  <c:v>0</c:v>
                </c:pt>
                <c:pt idx="17">
                  <c:v>11</c:v>
                </c:pt>
                <c:pt idx="18">
                  <c:v>11</c:v>
                </c:pt>
                <c:pt idx="19">
                  <c:v>11</c:v>
                </c:pt>
                <c:pt idx="20">
                  <c:v>0</c:v>
                </c:pt>
                <c:pt idx="21">
                  <c:v>71</c:v>
                </c:pt>
                <c:pt idx="22">
                  <c:v>71</c:v>
                </c:pt>
                <c:pt idx="23">
                  <c:v>71</c:v>
                </c:pt>
                <c:pt idx="24">
                  <c:v>0</c:v>
                </c:pt>
                <c:pt idx="25">
                  <c:v>0</c:v>
                </c:pt>
                <c:pt idx="26">
                  <c:v>0</c:v>
                </c:pt>
                <c:pt idx="27">
                  <c:v>0</c:v>
                </c:pt>
                <c:pt idx="28">
                  <c:v>0</c:v>
                </c:pt>
              </c:numCache>
            </c:numRef>
          </c:val>
          <c:extLst>
            <c:ext xmlns:c16="http://schemas.microsoft.com/office/drawing/2014/chart" uri="{C3380CC4-5D6E-409C-BE32-E72D297353CC}">
              <c16:uniqueId val="{00000049-1C21-4DC7-8FFE-44BD4A7152D8}"/>
            </c:ext>
          </c:extLst>
        </c:ser>
        <c:ser>
          <c:idx val="3"/>
          <c:order val="3"/>
          <c:tx>
            <c:strRef>
              <c:f>Sheet1!$E$1</c:f>
              <c:strCache>
                <c:ptCount val="1"/>
                <c:pt idx="0">
                  <c:v>RECYCLING</c:v>
                </c:pt>
              </c:strCache>
            </c:strRef>
          </c:tx>
          <c:spPr>
            <a:solidFill>
              <a:schemeClr val="accent4"/>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4A-1C21-4DC7-8FFE-44BD4A7152D8}"/>
                </c:ext>
              </c:extLst>
            </c:dLbl>
            <c:dLbl>
              <c:idx val="1"/>
              <c:delete val="1"/>
              <c:extLst>
                <c:ext xmlns:c15="http://schemas.microsoft.com/office/drawing/2012/chart" uri="{CE6537A1-D6FC-4f65-9D91-7224C49458BB}"/>
                <c:ext xmlns:c16="http://schemas.microsoft.com/office/drawing/2014/chart" uri="{C3380CC4-5D6E-409C-BE32-E72D297353CC}">
                  <c16:uniqueId val="{0000004B-1C21-4DC7-8FFE-44BD4A7152D8}"/>
                </c:ext>
              </c:extLst>
            </c:dLbl>
            <c:dLbl>
              <c:idx val="3"/>
              <c:delete val="1"/>
              <c:extLst>
                <c:ext xmlns:c15="http://schemas.microsoft.com/office/drawing/2012/chart" uri="{CE6537A1-D6FC-4f65-9D91-7224C49458BB}"/>
                <c:ext xmlns:c16="http://schemas.microsoft.com/office/drawing/2014/chart" uri="{C3380CC4-5D6E-409C-BE32-E72D297353CC}">
                  <c16:uniqueId val="{0000004C-1C21-4DC7-8FFE-44BD4A7152D8}"/>
                </c:ext>
              </c:extLst>
            </c:dLbl>
            <c:dLbl>
              <c:idx val="4"/>
              <c:delete val="1"/>
              <c:extLst>
                <c:ext xmlns:c15="http://schemas.microsoft.com/office/drawing/2012/chart" uri="{CE6537A1-D6FC-4f65-9D91-7224C49458BB}"/>
                <c:ext xmlns:c16="http://schemas.microsoft.com/office/drawing/2014/chart" uri="{C3380CC4-5D6E-409C-BE32-E72D297353CC}">
                  <c16:uniqueId val="{0000004D-1C21-4DC7-8FFE-44BD4A7152D8}"/>
                </c:ext>
              </c:extLst>
            </c:dLbl>
            <c:dLbl>
              <c:idx val="5"/>
              <c:delete val="1"/>
              <c:extLst>
                <c:ext xmlns:c15="http://schemas.microsoft.com/office/drawing/2012/chart" uri="{CE6537A1-D6FC-4f65-9D91-7224C49458BB}"/>
                <c:ext xmlns:c16="http://schemas.microsoft.com/office/drawing/2014/chart" uri="{C3380CC4-5D6E-409C-BE32-E72D297353CC}">
                  <c16:uniqueId val="{0000004E-1C21-4DC7-8FFE-44BD4A7152D8}"/>
                </c:ext>
              </c:extLst>
            </c:dLbl>
            <c:dLbl>
              <c:idx val="7"/>
              <c:delete val="1"/>
              <c:extLst>
                <c:ext xmlns:c15="http://schemas.microsoft.com/office/drawing/2012/chart" uri="{CE6537A1-D6FC-4f65-9D91-7224C49458BB}"/>
                <c:ext xmlns:c16="http://schemas.microsoft.com/office/drawing/2014/chart" uri="{C3380CC4-5D6E-409C-BE32-E72D297353CC}">
                  <c16:uniqueId val="{0000004F-1C21-4DC7-8FFE-44BD4A7152D8}"/>
                </c:ext>
              </c:extLst>
            </c:dLbl>
            <c:dLbl>
              <c:idx val="8"/>
              <c:delete val="1"/>
              <c:extLst>
                <c:ext xmlns:c15="http://schemas.microsoft.com/office/drawing/2012/chart" uri="{CE6537A1-D6FC-4f65-9D91-7224C49458BB}"/>
                <c:ext xmlns:c16="http://schemas.microsoft.com/office/drawing/2014/chart" uri="{C3380CC4-5D6E-409C-BE32-E72D297353CC}">
                  <c16:uniqueId val="{00000050-1C21-4DC7-8FFE-44BD4A7152D8}"/>
                </c:ext>
              </c:extLst>
            </c:dLbl>
            <c:dLbl>
              <c:idx val="9"/>
              <c:delete val="1"/>
              <c:extLst>
                <c:ext xmlns:c15="http://schemas.microsoft.com/office/drawing/2012/chart" uri="{CE6537A1-D6FC-4f65-9D91-7224C49458BB}"/>
                <c:ext xmlns:c16="http://schemas.microsoft.com/office/drawing/2014/chart" uri="{C3380CC4-5D6E-409C-BE32-E72D297353CC}">
                  <c16:uniqueId val="{00000051-1C21-4DC7-8FFE-44BD4A7152D8}"/>
                </c:ext>
              </c:extLst>
            </c:dLbl>
            <c:dLbl>
              <c:idx val="11"/>
              <c:delete val="1"/>
              <c:extLst>
                <c:ext xmlns:c15="http://schemas.microsoft.com/office/drawing/2012/chart" uri="{CE6537A1-D6FC-4f65-9D91-7224C49458BB}"/>
                <c:ext xmlns:c16="http://schemas.microsoft.com/office/drawing/2014/chart" uri="{C3380CC4-5D6E-409C-BE32-E72D297353CC}">
                  <c16:uniqueId val="{00000052-1C21-4DC7-8FFE-44BD4A7152D8}"/>
                </c:ext>
              </c:extLst>
            </c:dLbl>
            <c:dLbl>
              <c:idx val="12"/>
              <c:delete val="1"/>
              <c:extLst>
                <c:ext xmlns:c15="http://schemas.microsoft.com/office/drawing/2012/chart" uri="{CE6537A1-D6FC-4f65-9D91-7224C49458BB}"/>
                <c:ext xmlns:c16="http://schemas.microsoft.com/office/drawing/2014/chart" uri="{C3380CC4-5D6E-409C-BE32-E72D297353CC}">
                  <c16:uniqueId val="{00000053-1C21-4DC7-8FFE-44BD4A7152D8}"/>
                </c:ext>
              </c:extLst>
            </c:dLbl>
            <c:dLbl>
              <c:idx val="13"/>
              <c:delete val="1"/>
              <c:extLst>
                <c:ext xmlns:c15="http://schemas.microsoft.com/office/drawing/2012/chart" uri="{CE6537A1-D6FC-4f65-9D91-7224C49458BB}"/>
                <c:ext xmlns:c16="http://schemas.microsoft.com/office/drawing/2014/chart" uri="{C3380CC4-5D6E-409C-BE32-E72D297353CC}">
                  <c16:uniqueId val="{00000054-1C21-4DC7-8FFE-44BD4A7152D8}"/>
                </c:ext>
              </c:extLst>
            </c:dLbl>
            <c:dLbl>
              <c:idx val="15"/>
              <c:delete val="1"/>
              <c:extLst>
                <c:ext xmlns:c15="http://schemas.microsoft.com/office/drawing/2012/chart" uri="{CE6537A1-D6FC-4f65-9D91-7224C49458BB}"/>
                <c:ext xmlns:c16="http://schemas.microsoft.com/office/drawing/2014/chart" uri="{C3380CC4-5D6E-409C-BE32-E72D297353CC}">
                  <c16:uniqueId val="{00000055-1C21-4DC7-8FFE-44BD4A7152D8}"/>
                </c:ext>
              </c:extLst>
            </c:dLbl>
            <c:dLbl>
              <c:idx val="16"/>
              <c:delete val="1"/>
              <c:extLst>
                <c:ext xmlns:c15="http://schemas.microsoft.com/office/drawing/2012/chart" uri="{CE6537A1-D6FC-4f65-9D91-7224C49458BB}"/>
                <c:ext xmlns:c16="http://schemas.microsoft.com/office/drawing/2014/chart" uri="{C3380CC4-5D6E-409C-BE32-E72D297353CC}">
                  <c16:uniqueId val="{00000056-1C21-4DC7-8FFE-44BD4A7152D8}"/>
                </c:ext>
              </c:extLst>
            </c:dLbl>
            <c:dLbl>
              <c:idx val="17"/>
              <c:delete val="1"/>
              <c:extLst>
                <c:ext xmlns:c15="http://schemas.microsoft.com/office/drawing/2012/chart" uri="{CE6537A1-D6FC-4f65-9D91-7224C49458BB}"/>
                <c:ext xmlns:c16="http://schemas.microsoft.com/office/drawing/2014/chart" uri="{C3380CC4-5D6E-409C-BE32-E72D297353CC}">
                  <c16:uniqueId val="{00000057-1C21-4DC7-8FFE-44BD4A7152D8}"/>
                </c:ext>
              </c:extLst>
            </c:dLbl>
            <c:dLbl>
              <c:idx val="19"/>
              <c:delete val="1"/>
              <c:extLst>
                <c:ext xmlns:c15="http://schemas.microsoft.com/office/drawing/2012/chart" uri="{CE6537A1-D6FC-4f65-9D91-7224C49458BB}"/>
                <c:ext xmlns:c16="http://schemas.microsoft.com/office/drawing/2014/chart" uri="{C3380CC4-5D6E-409C-BE32-E72D297353CC}">
                  <c16:uniqueId val="{00000058-1C21-4DC7-8FFE-44BD4A7152D8}"/>
                </c:ext>
              </c:extLst>
            </c:dLbl>
            <c:dLbl>
              <c:idx val="20"/>
              <c:delete val="1"/>
              <c:extLst>
                <c:ext xmlns:c15="http://schemas.microsoft.com/office/drawing/2012/chart" uri="{CE6537A1-D6FC-4f65-9D91-7224C49458BB}"/>
                <c:ext xmlns:c16="http://schemas.microsoft.com/office/drawing/2014/chart" uri="{C3380CC4-5D6E-409C-BE32-E72D297353CC}">
                  <c16:uniqueId val="{00000059-1C21-4DC7-8FFE-44BD4A7152D8}"/>
                </c:ext>
              </c:extLst>
            </c:dLbl>
            <c:dLbl>
              <c:idx val="21"/>
              <c:delete val="1"/>
              <c:extLst>
                <c:ext xmlns:c15="http://schemas.microsoft.com/office/drawing/2012/chart" uri="{CE6537A1-D6FC-4f65-9D91-7224C49458BB}"/>
                <c:ext xmlns:c16="http://schemas.microsoft.com/office/drawing/2014/chart" uri="{C3380CC4-5D6E-409C-BE32-E72D297353CC}">
                  <c16:uniqueId val="{0000005A-1C21-4DC7-8FFE-44BD4A7152D8}"/>
                </c:ext>
              </c:extLst>
            </c:dLbl>
            <c:dLbl>
              <c:idx val="23"/>
              <c:delete val="1"/>
              <c:extLst>
                <c:ext xmlns:c15="http://schemas.microsoft.com/office/drawing/2012/chart" uri="{CE6537A1-D6FC-4f65-9D91-7224C49458BB}"/>
                <c:ext xmlns:c16="http://schemas.microsoft.com/office/drawing/2014/chart" uri="{C3380CC4-5D6E-409C-BE32-E72D297353CC}">
                  <c16:uniqueId val="{0000005B-1C21-4DC7-8FFE-44BD4A7152D8}"/>
                </c:ext>
              </c:extLst>
            </c:dLbl>
            <c:dLbl>
              <c:idx val="24"/>
              <c:delete val="1"/>
              <c:extLst>
                <c:ext xmlns:c15="http://schemas.microsoft.com/office/drawing/2012/chart" uri="{CE6537A1-D6FC-4f65-9D91-7224C49458BB}"/>
                <c:ext xmlns:c16="http://schemas.microsoft.com/office/drawing/2014/chart" uri="{C3380CC4-5D6E-409C-BE32-E72D297353CC}">
                  <c16:uniqueId val="{0000005C-1C21-4DC7-8FFE-44BD4A7152D8}"/>
                </c:ext>
              </c:extLst>
            </c:dLbl>
            <c:dLbl>
              <c:idx val="25"/>
              <c:delete val="1"/>
              <c:extLst>
                <c:ext xmlns:c15="http://schemas.microsoft.com/office/drawing/2012/chart" uri="{CE6537A1-D6FC-4f65-9D91-7224C49458BB}"/>
                <c:ext xmlns:c16="http://schemas.microsoft.com/office/drawing/2014/chart" uri="{C3380CC4-5D6E-409C-BE32-E72D297353CC}">
                  <c16:uniqueId val="{0000005D-1C21-4DC7-8FFE-44BD4A7152D8}"/>
                </c:ext>
              </c:extLst>
            </c:dLbl>
            <c:dLbl>
              <c:idx val="27"/>
              <c:delete val="1"/>
              <c:extLst>
                <c:ext xmlns:c15="http://schemas.microsoft.com/office/drawing/2012/chart" uri="{CE6537A1-D6FC-4f65-9D91-7224C49458BB}"/>
                <c:ext xmlns:c16="http://schemas.microsoft.com/office/drawing/2014/chart" uri="{C3380CC4-5D6E-409C-BE32-E72D297353CC}">
                  <c16:uniqueId val="{0000005E-1C21-4DC7-8FFE-44BD4A7152D8}"/>
                </c:ext>
              </c:extLst>
            </c:dLbl>
            <c:dLbl>
              <c:idx val="28"/>
              <c:delete val="1"/>
              <c:extLst>
                <c:ext xmlns:c15="http://schemas.microsoft.com/office/drawing/2012/chart" uri="{CE6537A1-D6FC-4f65-9D91-7224C49458BB}"/>
                <c:ext xmlns:c16="http://schemas.microsoft.com/office/drawing/2014/chart" uri="{C3380CC4-5D6E-409C-BE32-E72D297353CC}">
                  <c16:uniqueId val="{0000005F-1C21-4DC7-8FFE-44BD4A7152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Sheet1!$A$2:$A$30</c:f>
              <c:numCache>
                <c:formatCode>General</c:formatCode>
                <c:ptCount val="29"/>
                <c:pt idx="0">
                  <c:v>0</c:v>
                </c:pt>
                <c:pt idx="1">
                  <c:v>0</c:v>
                </c:pt>
                <c:pt idx="2">
                  <c:v>5</c:v>
                </c:pt>
                <c:pt idx="3">
                  <c:v>10</c:v>
                </c:pt>
                <c:pt idx="4">
                  <c:v>10</c:v>
                </c:pt>
                <c:pt idx="5">
                  <c:v>10</c:v>
                </c:pt>
                <c:pt idx="6">
                  <c:v>13.5</c:v>
                </c:pt>
                <c:pt idx="7">
                  <c:v>17</c:v>
                </c:pt>
                <c:pt idx="8">
                  <c:v>17</c:v>
                </c:pt>
                <c:pt idx="9">
                  <c:v>17</c:v>
                </c:pt>
                <c:pt idx="10">
                  <c:v>18.5</c:v>
                </c:pt>
                <c:pt idx="11">
                  <c:v>20</c:v>
                </c:pt>
                <c:pt idx="12">
                  <c:v>20</c:v>
                </c:pt>
                <c:pt idx="13">
                  <c:v>20</c:v>
                </c:pt>
                <c:pt idx="14">
                  <c:v>24</c:v>
                </c:pt>
                <c:pt idx="15">
                  <c:v>28</c:v>
                </c:pt>
                <c:pt idx="16">
                  <c:v>28</c:v>
                </c:pt>
                <c:pt idx="17">
                  <c:v>28</c:v>
                </c:pt>
                <c:pt idx="18">
                  <c:v>53</c:v>
                </c:pt>
                <c:pt idx="19">
                  <c:v>78</c:v>
                </c:pt>
                <c:pt idx="20">
                  <c:v>78</c:v>
                </c:pt>
                <c:pt idx="21">
                  <c:v>78</c:v>
                </c:pt>
                <c:pt idx="22">
                  <c:v>82.5</c:v>
                </c:pt>
                <c:pt idx="23">
                  <c:v>87</c:v>
                </c:pt>
                <c:pt idx="24">
                  <c:v>87</c:v>
                </c:pt>
                <c:pt idx="25">
                  <c:v>87</c:v>
                </c:pt>
                <c:pt idx="26">
                  <c:v>93.5</c:v>
                </c:pt>
                <c:pt idx="27">
                  <c:v>100</c:v>
                </c:pt>
                <c:pt idx="28">
                  <c:v>100</c:v>
                </c:pt>
              </c:numCache>
            </c:numRef>
          </c:cat>
          <c:val>
            <c:numRef>
              <c:f>Sheet1!$E$2:$E$30</c:f>
              <c:numCache>
                <c:formatCode>General</c:formatCode>
                <c:ptCount val="29"/>
                <c:pt idx="0">
                  <c:v>0</c:v>
                </c:pt>
                <c:pt idx="1">
                  <c:v>65</c:v>
                </c:pt>
                <c:pt idx="2">
                  <c:v>65</c:v>
                </c:pt>
                <c:pt idx="3">
                  <c:v>65</c:v>
                </c:pt>
                <c:pt idx="4">
                  <c:v>0</c:v>
                </c:pt>
                <c:pt idx="5">
                  <c:v>42</c:v>
                </c:pt>
                <c:pt idx="6">
                  <c:v>42</c:v>
                </c:pt>
                <c:pt idx="7">
                  <c:v>42</c:v>
                </c:pt>
                <c:pt idx="8">
                  <c:v>0</c:v>
                </c:pt>
                <c:pt idx="9">
                  <c:v>41</c:v>
                </c:pt>
                <c:pt idx="10">
                  <c:v>41</c:v>
                </c:pt>
                <c:pt idx="11">
                  <c:v>41</c:v>
                </c:pt>
                <c:pt idx="12">
                  <c:v>0</c:v>
                </c:pt>
                <c:pt idx="13">
                  <c:v>38</c:v>
                </c:pt>
                <c:pt idx="14">
                  <c:v>38</c:v>
                </c:pt>
                <c:pt idx="15">
                  <c:v>38</c:v>
                </c:pt>
                <c:pt idx="16">
                  <c:v>0</c:v>
                </c:pt>
                <c:pt idx="17">
                  <c:v>35</c:v>
                </c:pt>
                <c:pt idx="18">
                  <c:v>35</c:v>
                </c:pt>
                <c:pt idx="19">
                  <c:v>35</c:v>
                </c:pt>
                <c:pt idx="20">
                  <c:v>0</c:v>
                </c:pt>
                <c:pt idx="21">
                  <c:v>19</c:v>
                </c:pt>
                <c:pt idx="22">
                  <c:v>19</c:v>
                </c:pt>
                <c:pt idx="23">
                  <c:v>19</c:v>
                </c:pt>
                <c:pt idx="24">
                  <c:v>0</c:v>
                </c:pt>
                <c:pt idx="25">
                  <c:v>95</c:v>
                </c:pt>
                <c:pt idx="26">
                  <c:v>95</c:v>
                </c:pt>
                <c:pt idx="27">
                  <c:v>95</c:v>
                </c:pt>
                <c:pt idx="28">
                  <c:v>0</c:v>
                </c:pt>
              </c:numCache>
            </c:numRef>
          </c:val>
          <c:extLst>
            <c:ext xmlns:c16="http://schemas.microsoft.com/office/drawing/2014/chart" uri="{C3380CC4-5D6E-409C-BE32-E72D297353CC}">
              <c16:uniqueId val="{00000060-1C21-4DC7-8FFE-44BD4A7152D8}"/>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5"/>
        <c:majorTimeUnit val="days"/>
        <c:minorUnit val="5"/>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SOUTH AFRICA</c:v>
                </c:pt>
              </c:strCache>
            </c:strRef>
          </c:tx>
          <c:spPr>
            <a:solidFill>
              <a:schemeClr val="accent1"/>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0-7E0C-4420-B1B9-F573A43781D6}"/>
                </c:ext>
              </c:extLst>
            </c:dLbl>
            <c:dLbl>
              <c:idx val="1"/>
              <c:delete val="1"/>
              <c:extLst>
                <c:ext xmlns:c15="http://schemas.microsoft.com/office/drawing/2012/chart" uri="{CE6537A1-D6FC-4f65-9D91-7224C49458BB}"/>
                <c:ext xmlns:c16="http://schemas.microsoft.com/office/drawing/2014/chart" uri="{C3380CC4-5D6E-409C-BE32-E72D297353CC}">
                  <c16:uniqueId val="{00000001-7E0C-4420-B1B9-F573A43781D6}"/>
                </c:ext>
              </c:extLst>
            </c:dLbl>
            <c:dLbl>
              <c:idx val="3"/>
              <c:delete val="1"/>
              <c:extLst>
                <c:ext xmlns:c15="http://schemas.microsoft.com/office/drawing/2012/chart" uri="{CE6537A1-D6FC-4f65-9D91-7224C49458BB}"/>
                <c:ext xmlns:c16="http://schemas.microsoft.com/office/drawing/2014/chart" uri="{C3380CC4-5D6E-409C-BE32-E72D297353CC}">
                  <c16:uniqueId val="{00000002-7E0C-4420-B1B9-F573A43781D6}"/>
                </c:ext>
              </c:extLst>
            </c:dLbl>
            <c:dLbl>
              <c:idx val="4"/>
              <c:delete val="1"/>
              <c:extLst>
                <c:ext xmlns:c15="http://schemas.microsoft.com/office/drawing/2012/chart" uri="{CE6537A1-D6FC-4f65-9D91-7224C49458BB}"/>
                <c:ext xmlns:c16="http://schemas.microsoft.com/office/drawing/2014/chart" uri="{C3380CC4-5D6E-409C-BE32-E72D297353CC}">
                  <c16:uniqueId val="{00000003-7E0C-4420-B1B9-F573A43781D6}"/>
                </c:ext>
              </c:extLst>
            </c:dLbl>
            <c:dLbl>
              <c:idx val="5"/>
              <c:delete val="1"/>
              <c:extLst>
                <c:ext xmlns:c15="http://schemas.microsoft.com/office/drawing/2012/chart" uri="{CE6537A1-D6FC-4f65-9D91-7224C49458BB}"/>
                <c:ext xmlns:c16="http://schemas.microsoft.com/office/drawing/2014/chart" uri="{C3380CC4-5D6E-409C-BE32-E72D297353CC}">
                  <c16:uniqueId val="{00000004-7E0C-4420-B1B9-F573A43781D6}"/>
                </c:ext>
              </c:extLst>
            </c:dLbl>
            <c:dLbl>
              <c:idx val="7"/>
              <c:delete val="1"/>
              <c:extLst>
                <c:ext xmlns:c15="http://schemas.microsoft.com/office/drawing/2012/chart" uri="{CE6537A1-D6FC-4f65-9D91-7224C49458BB}"/>
                <c:ext xmlns:c16="http://schemas.microsoft.com/office/drawing/2014/chart" uri="{C3380CC4-5D6E-409C-BE32-E72D297353CC}">
                  <c16:uniqueId val="{00000005-7E0C-4420-B1B9-F573A43781D6}"/>
                </c:ext>
              </c:extLst>
            </c:dLbl>
            <c:dLbl>
              <c:idx val="8"/>
              <c:delete val="1"/>
              <c:extLst>
                <c:ext xmlns:c15="http://schemas.microsoft.com/office/drawing/2012/chart" uri="{CE6537A1-D6FC-4f65-9D91-7224C49458BB}"/>
                <c:ext xmlns:c16="http://schemas.microsoft.com/office/drawing/2014/chart" uri="{C3380CC4-5D6E-409C-BE32-E72D297353CC}">
                  <c16:uniqueId val="{00000006-7E0C-4420-B1B9-F573A43781D6}"/>
                </c:ext>
              </c:extLst>
            </c:dLbl>
            <c:dLbl>
              <c:idx val="9"/>
              <c:delete val="1"/>
              <c:extLst>
                <c:ext xmlns:c15="http://schemas.microsoft.com/office/drawing/2012/chart" uri="{CE6537A1-D6FC-4f65-9D91-7224C49458BB}"/>
                <c:ext xmlns:c16="http://schemas.microsoft.com/office/drawing/2014/chart" uri="{C3380CC4-5D6E-409C-BE32-E72D297353CC}">
                  <c16:uniqueId val="{00000007-7E0C-4420-B1B9-F573A43781D6}"/>
                </c:ext>
              </c:extLst>
            </c:dLbl>
            <c:dLbl>
              <c:idx val="11"/>
              <c:delete val="1"/>
              <c:extLst>
                <c:ext xmlns:c15="http://schemas.microsoft.com/office/drawing/2012/chart" uri="{CE6537A1-D6FC-4f65-9D91-7224C49458BB}"/>
                <c:ext xmlns:c16="http://schemas.microsoft.com/office/drawing/2014/chart" uri="{C3380CC4-5D6E-409C-BE32-E72D297353CC}">
                  <c16:uniqueId val="{00000008-7E0C-4420-B1B9-F573A43781D6}"/>
                </c:ext>
              </c:extLst>
            </c:dLbl>
            <c:dLbl>
              <c:idx val="12"/>
              <c:delete val="1"/>
              <c:extLst>
                <c:ext xmlns:c15="http://schemas.microsoft.com/office/drawing/2012/chart" uri="{CE6537A1-D6FC-4f65-9D91-7224C49458BB}"/>
                <c:ext xmlns:c16="http://schemas.microsoft.com/office/drawing/2014/chart" uri="{C3380CC4-5D6E-409C-BE32-E72D297353CC}">
                  <c16:uniqueId val="{00000009-7E0C-4420-B1B9-F573A43781D6}"/>
                </c:ext>
              </c:extLst>
            </c:dLbl>
            <c:dLbl>
              <c:idx val="13"/>
              <c:delete val="1"/>
              <c:extLst>
                <c:ext xmlns:c15="http://schemas.microsoft.com/office/drawing/2012/chart" uri="{CE6537A1-D6FC-4f65-9D91-7224C49458BB}"/>
                <c:ext xmlns:c16="http://schemas.microsoft.com/office/drawing/2014/chart" uri="{C3380CC4-5D6E-409C-BE32-E72D297353CC}">
                  <c16:uniqueId val="{0000000A-7E0C-4420-B1B9-F573A43781D6}"/>
                </c:ext>
              </c:extLst>
            </c:dLbl>
            <c:dLbl>
              <c:idx val="15"/>
              <c:delete val="1"/>
              <c:extLst>
                <c:ext xmlns:c15="http://schemas.microsoft.com/office/drawing/2012/chart" uri="{CE6537A1-D6FC-4f65-9D91-7224C49458BB}"/>
                <c:ext xmlns:c16="http://schemas.microsoft.com/office/drawing/2014/chart" uri="{C3380CC4-5D6E-409C-BE32-E72D297353CC}">
                  <c16:uniqueId val="{0000000B-7E0C-4420-B1B9-F573A43781D6}"/>
                </c:ext>
              </c:extLst>
            </c:dLbl>
            <c:dLbl>
              <c:idx val="16"/>
              <c:delete val="1"/>
              <c:extLst>
                <c:ext xmlns:c15="http://schemas.microsoft.com/office/drawing/2012/chart" uri="{CE6537A1-D6FC-4f65-9D91-7224C49458BB}"/>
                <c:ext xmlns:c16="http://schemas.microsoft.com/office/drawing/2014/chart" uri="{C3380CC4-5D6E-409C-BE32-E72D297353CC}">
                  <c16:uniqueId val="{0000000C-7E0C-4420-B1B9-F573A43781D6}"/>
                </c:ext>
              </c:extLst>
            </c:dLbl>
            <c:dLbl>
              <c:idx val="17"/>
              <c:delete val="1"/>
              <c:extLst>
                <c:ext xmlns:c15="http://schemas.microsoft.com/office/drawing/2012/chart" uri="{CE6537A1-D6FC-4f65-9D91-7224C49458BB}"/>
                <c:ext xmlns:c16="http://schemas.microsoft.com/office/drawing/2014/chart" uri="{C3380CC4-5D6E-409C-BE32-E72D297353CC}">
                  <c16:uniqueId val="{0000000D-7E0C-4420-B1B9-F573A43781D6}"/>
                </c:ext>
              </c:extLst>
            </c:dLbl>
            <c:dLbl>
              <c:idx val="19"/>
              <c:delete val="1"/>
              <c:extLst>
                <c:ext xmlns:c15="http://schemas.microsoft.com/office/drawing/2012/chart" uri="{CE6537A1-D6FC-4f65-9D91-7224C49458BB}"/>
                <c:ext xmlns:c16="http://schemas.microsoft.com/office/drawing/2014/chart" uri="{C3380CC4-5D6E-409C-BE32-E72D297353CC}">
                  <c16:uniqueId val="{0000000E-7E0C-4420-B1B9-F573A43781D6}"/>
                </c:ext>
              </c:extLst>
            </c:dLbl>
            <c:dLbl>
              <c:idx val="20"/>
              <c:delete val="1"/>
              <c:extLst>
                <c:ext xmlns:c15="http://schemas.microsoft.com/office/drawing/2012/chart" uri="{CE6537A1-D6FC-4f65-9D91-7224C49458BB}"/>
                <c:ext xmlns:c16="http://schemas.microsoft.com/office/drawing/2014/chart" uri="{C3380CC4-5D6E-409C-BE32-E72D297353CC}">
                  <c16:uniqueId val="{0000000F-7E0C-4420-B1B9-F573A43781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0</c:v>
                </c:pt>
                <c:pt idx="1">
                  <c:v>0</c:v>
                </c:pt>
                <c:pt idx="2">
                  <c:v>22.5</c:v>
                </c:pt>
                <c:pt idx="3">
                  <c:v>45</c:v>
                </c:pt>
                <c:pt idx="4">
                  <c:v>45</c:v>
                </c:pt>
                <c:pt idx="5">
                  <c:v>45</c:v>
                </c:pt>
                <c:pt idx="6">
                  <c:v>56.5</c:v>
                </c:pt>
                <c:pt idx="7">
                  <c:v>68</c:v>
                </c:pt>
                <c:pt idx="8">
                  <c:v>68</c:v>
                </c:pt>
                <c:pt idx="9">
                  <c:v>68</c:v>
                </c:pt>
                <c:pt idx="10">
                  <c:v>77</c:v>
                </c:pt>
                <c:pt idx="11">
                  <c:v>86</c:v>
                </c:pt>
                <c:pt idx="12">
                  <c:v>86</c:v>
                </c:pt>
                <c:pt idx="13">
                  <c:v>86</c:v>
                </c:pt>
                <c:pt idx="14">
                  <c:v>90.5</c:v>
                </c:pt>
                <c:pt idx="15">
                  <c:v>95</c:v>
                </c:pt>
                <c:pt idx="16">
                  <c:v>95</c:v>
                </c:pt>
                <c:pt idx="17">
                  <c:v>95</c:v>
                </c:pt>
                <c:pt idx="18">
                  <c:v>97.5</c:v>
                </c:pt>
                <c:pt idx="19">
                  <c:v>100</c:v>
                </c:pt>
                <c:pt idx="20">
                  <c:v>100</c:v>
                </c:pt>
              </c:numCache>
            </c:numRef>
          </c:cat>
          <c:val>
            <c:numRef>
              <c:f>Sheet1!$B$2:$B$22</c:f>
              <c:numCache>
                <c:formatCode>General</c:formatCode>
                <c:ptCount val="21"/>
                <c:pt idx="0">
                  <c:v>0</c:v>
                </c:pt>
                <c:pt idx="1">
                  <c:v>57.999999999999993</c:v>
                </c:pt>
                <c:pt idx="2">
                  <c:v>57.999999999999993</c:v>
                </c:pt>
                <c:pt idx="3">
                  <c:v>57.999999999999993</c:v>
                </c:pt>
                <c:pt idx="4">
                  <c:v>0</c:v>
                </c:pt>
                <c:pt idx="5">
                  <c:v>50</c:v>
                </c:pt>
                <c:pt idx="6">
                  <c:v>50</c:v>
                </c:pt>
                <c:pt idx="7">
                  <c:v>50</c:v>
                </c:pt>
                <c:pt idx="8">
                  <c:v>0</c:v>
                </c:pt>
                <c:pt idx="9">
                  <c:v>25</c:v>
                </c:pt>
                <c:pt idx="10">
                  <c:v>25</c:v>
                </c:pt>
                <c:pt idx="11">
                  <c:v>25</c:v>
                </c:pt>
                <c:pt idx="12">
                  <c:v>0</c:v>
                </c:pt>
                <c:pt idx="13">
                  <c:v>50</c:v>
                </c:pt>
                <c:pt idx="14">
                  <c:v>50</c:v>
                </c:pt>
                <c:pt idx="15">
                  <c:v>50</c:v>
                </c:pt>
                <c:pt idx="16">
                  <c:v>0</c:v>
                </c:pt>
                <c:pt idx="17">
                  <c:v>52</c:v>
                </c:pt>
                <c:pt idx="18">
                  <c:v>52</c:v>
                </c:pt>
                <c:pt idx="19">
                  <c:v>52</c:v>
                </c:pt>
                <c:pt idx="20">
                  <c:v>0</c:v>
                </c:pt>
              </c:numCache>
            </c:numRef>
          </c:val>
          <c:extLst>
            <c:ext xmlns:c16="http://schemas.microsoft.com/office/drawing/2014/chart" uri="{C3380CC4-5D6E-409C-BE32-E72D297353CC}">
              <c16:uniqueId val="{00000010-7E0C-4420-B1B9-F573A43781D6}"/>
            </c:ext>
          </c:extLst>
        </c:ser>
        <c:ser>
          <c:idx val="1"/>
          <c:order val="1"/>
          <c:tx>
            <c:strRef>
              <c:f>Sheet1!$C$1</c:f>
              <c:strCache>
                <c:ptCount val="1"/>
                <c:pt idx="0">
                  <c:v>GLOBAL</c:v>
                </c:pt>
              </c:strCache>
            </c:strRef>
          </c:tx>
          <c:spPr>
            <a:solidFill>
              <a:schemeClr val="accent2"/>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1-7E0C-4420-B1B9-F573A43781D6}"/>
                </c:ext>
              </c:extLst>
            </c:dLbl>
            <c:dLbl>
              <c:idx val="1"/>
              <c:delete val="1"/>
              <c:extLst>
                <c:ext xmlns:c15="http://schemas.microsoft.com/office/drawing/2012/chart" uri="{CE6537A1-D6FC-4f65-9D91-7224C49458BB}"/>
                <c:ext xmlns:c16="http://schemas.microsoft.com/office/drawing/2014/chart" uri="{C3380CC4-5D6E-409C-BE32-E72D297353CC}">
                  <c16:uniqueId val="{00000012-7E0C-4420-B1B9-F573A43781D6}"/>
                </c:ext>
              </c:extLst>
            </c:dLbl>
            <c:dLbl>
              <c:idx val="3"/>
              <c:delete val="1"/>
              <c:extLst>
                <c:ext xmlns:c15="http://schemas.microsoft.com/office/drawing/2012/chart" uri="{CE6537A1-D6FC-4f65-9D91-7224C49458BB}"/>
                <c:ext xmlns:c16="http://schemas.microsoft.com/office/drawing/2014/chart" uri="{C3380CC4-5D6E-409C-BE32-E72D297353CC}">
                  <c16:uniqueId val="{00000013-7E0C-4420-B1B9-F573A43781D6}"/>
                </c:ext>
              </c:extLst>
            </c:dLbl>
            <c:dLbl>
              <c:idx val="4"/>
              <c:delete val="1"/>
              <c:extLst>
                <c:ext xmlns:c15="http://schemas.microsoft.com/office/drawing/2012/chart" uri="{CE6537A1-D6FC-4f65-9D91-7224C49458BB}"/>
                <c:ext xmlns:c16="http://schemas.microsoft.com/office/drawing/2014/chart" uri="{C3380CC4-5D6E-409C-BE32-E72D297353CC}">
                  <c16:uniqueId val="{00000014-7E0C-4420-B1B9-F573A43781D6}"/>
                </c:ext>
              </c:extLst>
            </c:dLbl>
            <c:dLbl>
              <c:idx val="5"/>
              <c:delete val="1"/>
              <c:extLst>
                <c:ext xmlns:c15="http://schemas.microsoft.com/office/drawing/2012/chart" uri="{CE6537A1-D6FC-4f65-9D91-7224C49458BB}"/>
                <c:ext xmlns:c16="http://schemas.microsoft.com/office/drawing/2014/chart" uri="{C3380CC4-5D6E-409C-BE32-E72D297353CC}">
                  <c16:uniqueId val="{00000015-7E0C-4420-B1B9-F573A43781D6}"/>
                </c:ext>
              </c:extLst>
            </c:dLbl>
            <c:dLbl>
              <c:idx val="7"/>
              <c:delete val="1"/>
              <c:extLst>
                <c:ext xmlns:c15="http://schemas.microsoft.com/office/drawing/2012/chart" uri="{CE6537A1-D6FC-4f65-9D91-7224C49458BB}"/>
                <c:ext xmlns:c16="http://schemas.microsoft.com/office/drawing/2014/chart" uri="{C3380CC4-5D6E-409C-BE32-E72D297353CC}">
                  <c16:uniqueId val="{00000016-7E0C-4420-B1B9-F573A43781D6}"/>
                </c:ext>
              </c:extLst>
            </c:dLbl>
            <c:dLbl>
              <c:idx val="8"/>
              <c:delete val="1"/>
              <c:extLst>
                <c:ext xmlns:c15="http://schemas.microsoft.com/office/drawing/2012/chart" uri="{CE6537A1-D6FC-4f65-9D91-7224C49458BB}"/>
                <c:ext xmlns:c16="http://schemas.microsoft.com/office/drawing/2014/chart" uri="{C3380CC4-5D6E-409C-BE32-E72D297353CC}">
                  <c16:uniqueId val="{00000017-7E0C-4420-B1B9-F573A43781D6}"/>
                </c:ext>
              </c:extLst>
            </c:dLbl>
            <c:dLbl>
              <c:idx val="9"/>
              <c:delete val="1"/>
              <c:extLst>
                <c:ext xmlns:c15="http://schemas.microsoft.com/office/drawing/2012/chart" uri="{CE6537A1-D6FC-4f65-9D91-7224C49458BB}"/>
                <c:ext xmlns:c16="http://schemas.microsoft.com/office/drawing/2014/chart" uri="{C3380CC4-5D6E-409C-BE32-E72D297353CC}">
                  <c16:uniqueId val="{00000018-7E0C-4420-B1B9-F573A43781D6}"/>
                </c:ext>
              </c:extLst>
            </c:dLbl>
            <c:dLbl>
              <c:idx val="11"/>
              <c:delete val="1"/>
              <c:extLst>
                <c:ext xmlns:c15="http://schemas.microsoft.com/office/drawing/2012/chart" uri="{CE6537A1-D6FC-4f65-9D91-7224C49458BB}"/>
                <c:ext xmlns:c16="http://schemas.microsoft.com/office/drawing/2014/chart" uri="{C3380CC4-5D6E-409C-BE32-E72D297353CC}">
                  <c16:uniqueId val="{00000019-7E0C-4420-B1B9-F573A43781D6}"/>
                </c:ext>
              </c:extLst>
            </c:dLbl>
            <c:dLbl>
              <c:idx val="12"/>
              <c:delete val="1"/>
              <c:extLst>
                <c:ext xmlns:c15="http://schemas.microsoft.com/office/drawing/2012/chart" uri="{CE6537A1-D6FC-4f65-9D91-7224C49458BB}"/>
                <c:ext xmlns:c16="http://schemas.microsoft.com/office/drawing/2014/chart" uri="{C3380CC4-5D6E-409C-BE32-E72D297353CC}">
                  <c16:uniqueId val="{0000001A-7E0C-4420-B1B9-F573A43781D6}"/>
                </c:ext>
              </c:extLst>
            </c:dLbl>
            <c:dLbl>
              <c:idx val="13"/>
              <c:delete val="1"/>
              <c:extLst>
                <c:ext xmlns:c15="http://schemas.microsoft.com/office/drawing/2012/chart" uri="{CE6537A1-D6FC-4f65-9D91-7224C49458BB}"/>
                <c:ext xmlns:c16="http://schemas.microsoft.com/office/drawing/2014/chart" uri="{C3380CC4-5D6E-409C-BE32-E72D297353CC}">
                  <c16:uniqueId val="{0000001B-7E0C-4420-B1B9-F573A43781D6}"/>
                </c:ext>
              </c:extLst>
            </c:dLbl>
            <c:dLbl>
              <c:idx val="15"/>
              <c:delete val="1"/>
              <c:extLst>
                <c:ext xmlns:c15="http://schemas.microsoft.com/office/drawing/2012/chart" uri="{CE6537A1-D6FC-4f65-9D91-7224C49458BB}"/>
                <c:ext xmlns:c16="http://schemas.microsoft.com/office/drawing/2014/chart" uri="{C3380CC4-5D6E-409C-BE32-E72D297353CC}">
                  <c16:uniqueId val="{0000001C-7E0C-4420-B1B9-F573A43781D6}"/>
                </c:ext>
              </c:extLst>
            </c:dLbl>
            <c:dLbl>
              <c:idx val="16"/>
              <c:delete val="1"/>
              <c:extLst>
                <c:ext xmlns:c15="http://schemas.microsoft.com/office/drawing/2012/chart" uri="{CE6537A1-D6FC-4f65-9D91-7224C49458BB}"/>
                <c:ext xmlns:c16="http://schemas.microsoft.com/office/drawing/2014/chart" uri="{C3380CC4-5D6E-409C-BE32-E72D297353CC}">
                  <c16:uniqueId val="{0000001D-7E0C-4420-B1B9-F573A43781D6}"/>
                </c:ext>
              </c:extLst>
            </c:dLbl>
            <c:dLbl>
              <c:idx val="17"/>
              <c:delete val="1"/>
              <c:extLst>
                <c:ext xmlns:c15="http://schemas.microsoft.com/office/drawing/2012/chart" uri="{CE6537A1-D6FC-4f65-9D91-7224C49458BB}"/>
                <c:ext xmlns:c16="http://schemas.microsoft.com/office/drawing/2014/chart" uri="{C3380CC4-5D6E-409C-BE32-E72D297353CC}">
                  <c16:uniqueId val="{0000001E-7E0C-4420-B1B9-F573A43781D6}"/>
                </c:ext>
              </c:extLst>
            </c:dLbl>
            <c:dLbl>
              <c:idx val="19"/>
              <c:delete val="1"/>
              <c:extLst>
                <c:ext xmlns:c15="http://schemas.microsoft.com/office/drawing/2012/chart" uri="{CE6537A1-D6FC-4f65-9D91-7224C49458BB}"/>
                <c:ext xmlns:c16="http://schemas.microsoft.com/office/drawing/2014/chart" uri="{C3380CC4-5D6E-409C-BE32-E72D297353CC}">
                  <c16:uniqueId val="{0000001F-7E0C-4420-B1B9-F573A43781D6}"/>
                </c:ext>
              </c:extLst>
            </c:dLbl>
            <c:dLbl>
              <c:idx val="20"/>
              <c:delete val="1"/>
              <c:extLst>
                <c:ext xmlns:c15="http://schemas.microsoft.com/office/drawing/2012/chart" uri="{CE6537A1-D6FC-4f65-9D91-7224C49458BB}"/>
                <c:ext xmlns:c16="http://schemas.microsoft.com/office/drawing/2014/chart" uri="{C3380CC4-5D6E-409C-BE32-E72D297353CC}">
                  <c16:uniqueId val="{00000020-7E0C-4420-B1B9-F573A43781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0</c:v>
                </c:pt>
                <c:pt idx="1">
                  <c:v>0</c:v>
                </c:pt>
                <c:pt idx="2">
                  <c:v>22.5</c:v>
                </c:pt>
                <c:pt idx="3">
                  <c:v>45</c:v>
                </c:pt>
                <c:pt idx="4">
                  <c:v>45</c:v>
                </c:pt>
                <c:pt idx="5">
                  <c:v>45</c:v>
                </c:pt>
                <c:pt idx="6">
                  <c:v>56.5</c:v>
                </c:pt>
                <c:pt idx="7">
                  <c:v>68</c:v>
                </c:pt>
                <c:pt idx="8">
                  <c:v>68</c:v>
                </c:pt>
                <c:pt idx="9">
                  <c:v>68</c:v>
                </c:pt>
                <c:pt idx="10">
                  <c:v>77</c:v>
                </c:pt>
                <c:pt idx="11">
                  <c:v>86</c:v>
                </c:pt>
                <c:pt idx="12">
                  <c:v>86</c:v>
                </c:pt>
                <c:pt idx="13">
                  <c:v>86</c:v>
                </c:pt>
                <c:pt idx="14">
                  <c:v>90.5</c:v>
                </c:pt>
                <c:pt idx="15">
                  <c:v>95</c:v>
                </c:pt>
                <c:pt idx="16">
                  <c:v>95</c:v>
                </c:pt>
                <c:pt idx="17">
                  <c:v>95</c:v>
                </c:pt>
                <c:pt idx="18">
                  <c:v>97.5</c:v>
                </c:pt>
                <c:pt idx="19">
                  <c:v>100</c:v>
                </c:pt>
                <c:pt idx="20">
                  <c:v>100</c:v>
                </c:pt>
              </c:numCache>
            </c:numRef>
          </c:cat>
          <c:val>
            <c:numRef>
              <c:f>Sheet1!$C$2:$C$22</c:f>
              <c:numCache>
                <c:formatCode>General</c:formatCode>
                <c:ptCount val="21"/>
                <c:pt idx="0">
                  <c:v>0</c:v>
                </c:pt>
                <c:pt idx="1">
                  <c:v>42</c:v>
                </c:pt>
                <c:pt idx="2">
                  <c:v>42</c:v>
                </c:pt>
                <c:pt idx="3">
                  <c:v>42</c:v>
                </c:pt>
                <c:pt idx="4">
                  <c:v>0</c:v>
                </c:pt>
                <c:pt idx="5">
                  <c:v>40</c:v>
                </c:pt>
                <c:pt idx="6">
                  <c:v>40</c:v>
                </c:pt>
                <c:pt idx="7">
                  <c:v>40</c:v>
                </c:pt>
                <c:pt idx="8">
                  <c:v>0</c:v>
                </c:pt>
                <c:pt idx="9">
                  <c:v>65</c:v>
                </c:pt>
                <c:pt idx="10">
                  <c:v>65</c:v>
                </c:pt>
                <c:pt idx="11">
                  <c:v>65</c:v>
                </c:pt>
                <c:pt idx="12">
                  <c:v>0</c:v>
                </c:pt>
                <c:pt idx="13">
                  <c:v>38</c:v>
                </c:pt>
                <c:pt idx="14">
                  <c:v>38</c:v>
                </c:pt>
                <c:pt idx="15">
                  <c:v>38</c:v>
                </c:pt>
                <c:pt idx="16">
                  <c:v>0</c:v>
                </c:pt>
                <c:pt idx="17">
                  <c:v>28.000000000000004</c:v>
                </c:pt>
                <c:pt idx="18">
                  <c:v>28.000000000000004</c:v>
                </c:pt>
                <c:pt idx="19">
                  <c:v>28.000000000000004</c:v>
                </c:pt>
                <c:pt idx="20">
                  <c:v>0</c:v>
                </c:pt>
              </c:numCache>
            </c:numRef>
          </c:val>
          <c:extLst>
            <c:ext xmlns:c16="http://schemas.microsoft.com/office/drawing/2014/chart" uri="{C3380CC4-5D6E-409C-BE32-E72D297353CC}">
              <c16:uniqueId val="{00000021-7E0C-4420-B1B9-F573A43781D6}"/>
            </c:ext>
          </c:extLst>
        </c:ser>
        <c:ser>
          <c:idx val="2"/>
          <c:order val="2"/>
          <c:tx>
            <c:strRef>
              <c:f>Sheet1!$D$1</c:f>
              <c:strCache>
                <c:ptCount val="1"/>
                <c:pt idx="0">
                  <c:v>LICENSED</c:v>
                </c:pt>
              </c:strCache>
            </c:strRef>
          </c:tx>
          <c:spPr>
            <a:solidFill>
              <a:schemeClr val="accent3"/>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2-7E0C-4420-B1B9-F573A43781D6}"/>
                </c:ext>
              </c:extLst>
            </c:dLbl>
            <c:dLbl>
              <c:idx val="1"/>
              <c:delete val="1"/>
              <c:extLst>
                <c:ext xmlns:c15="http://schemas.microsoft.com/office/drawing/2012/chart" uri="{CE6537A1-D6FC-4f65-9D91-7224C49458BB}"/>
                <c:ext xmlns:c16="http://schemas.microsoft.com/office/drawing/2014/chart" uri="{C3380CC4-5D6E-409C-BE32-E72D297353CC}">
                  <c16:uniqueId val="{00000023-7E0C-4420-B1B9-F573A43781D6}"/>
                </c:ext>
              </c:extLst>
            </c:dLbl>
            <c:dLbl>
              <c:idx val="2"/>
              <c:delete val="1"/>
              <c:extLst>
                <c:ext xmlns:c15="http://schemas.microsoft.com/office/drawing/2012/chart" uri="{CE6537A1-D6FC-4f65-9D91-7224C49458BB}"/>
                <c:ext xmlns:c16="http://schemas.microsoft.com/office/drawing/2014/chart" uri="{C3380CC4-5D6E-409C-BE32-E72D297353CC}">
                  <c16:uniqueId val="{00000024-7E0C-4420-B1B9-F573A43781D6}"/>
                </c:ext>
              </c:extLst>
            </c:dLbl>
            <c:dLbl>
              <c:idx val="3"/>
              <c:delete val="1"/>
              <c:extLst>
                <c:ext xmlns:c15="http://schemas.microsoft.com/office/drawing/2012/chart" uri="{CE6537A1-D6FC-4f65-9D91-7224C49458BB}"/>
                <c:ext xmlns:c16="http://schemas.microsoft.com/office/drawing/2014/chart" uri="{C3380CC4-5D6E-409C-BE32-E72D297353CC}">
                  <c16:uniqueId val="{00000025-7E0C-4420-B1B9-F573A43781D6}"/>
                </c:ext>
              </c:extLst>
            </c:dLbl>
            <c:dLbl>
              <c:idx val="4"/>
              <c:delete val="1"/>
              <c:extLst>
                <c:ext xmlns:c15="http://schemas.microsoft.com/office/drawing/2012/chart" uri="{CE6537A1-D6FC-4f65-9D91-7224C49458BB}"/>
                <c:ext xmlns:c16="http://schemas.microsoft.com/office/drawing/2014/chart" uri="{C3380CC4-5D6E-409C-BE32-E72D297353CC}">
                  <c16:uniqueId val="{00000026-7E0C-4420-B1B9-F573A43781D6}"/>
                </c:ext>
              </c:extLst>
            </c:dLbl>
            <c:dLbl>
              <c:idx val="5"/>
              <c:delete val="1"/>
              <c:extLst>
                <c:ext xmlns:c15="http://schemas.microsoft.com/office/drawing/2012/chart" uri="{CE6537A1-D6FC-4f65-9D91-7224C49458BB}"/>
                <c:ext xmlns:c16="http://schemas.microsoft.com/office/drawing/2014/chart" uri="{C3380CC4-5D6E-409C-BE32-E72D297353CC}">
                  <c16:uniqueId val="{00000027-7E0C-4420-B1B9-F573A43781D6}"/>
                </c:ext>
              </c:extLst>
            </c:dLbl>
            <c:dLbl>
              <c:idx val="7"/>
              <c:delete val="1"/>
              <c:extLst>
                <c:ext xmlns:c15="http://schemas.microsoft.com/office/drawing/2012/chart" uri="{CE6537A1-D6FC-4f65-9D91-7224C49458BB}"/>
                <c:ext xmlns:c16="http://schemas.microsoft.com/office/drawing/2014/chart" uri="{C3380CC4-5D6E-409C-BE32-E72D297353CC}">
                  <c16:uniqueId val="{00000028-7E0C-4420-B1B9-F573A43781D6}"/>
                </c:ext>
              </c:extLst>
            </c:dLbl>
            <c:dLbl>
              <c:idx val="8"/>
              <c:delete val="1"/>
              <c:extLst>
                <c:ext xmlns:c15="http://schemas.microsoft.com/office/drawing/2012/chart" uri="{CE6537A1-D6FC-4f65-9D91-7224C49458BB}"/>
                <c:ext xmlns:c16="http://schemas.microsoft.com/office/drawing/2014/chart" uri="{C3380CC4-5D6E-409C-BE32-E72D297353CC}">
                  <c16:uniqueId val="{00000029-7E0C-4420-B1B9-F573A43781D6}"/>
                </c:ext>
              </c:extLst>
            </c:dLbl>
            <c:dLbl>
              <c:idx val="9"/>
              <c:delete val="1"/>
              <c:extLst>
                <c:ext xmlns:c15="http://schemas.microsoft.com/office/drawing/2012/chart" uri="{CE6537A1-D6FC-4f65-9D91-7224C49458BB}"/>
                <c:ext xmlns:c16="http://schemas.microsoft.com/office/drawing/2014/chart" uri="{C3380CC4-5D6E-409C-BE32-E72D297353CC}">
                  <c16:uniqueId val="{0000002A-7E0C-4420-B1B9-F573A43781D6}"/>
                </c:ext>
              </c:extLst>
            </c:dLbl>
            <c:dLbl>
              <c:idx val="11"/>
              <c:delete val="1"/>
              <c:extLst>
                <c:ext xmlns:c15="http://schemas.microsoft.com/office/drawing/2012/chart" uri="{CE6537A1-D6FC-4f65-9D91-7224C49458BB}"/>
                <c:ext xmlns:c16="http://schemas.microsoft.com/office/drawing/2014/chart" uri="{C3380CC4-5D6E-409C-BE32-E72D297353CC}">
                  <c16:uniqueId val="{0000002B-7E0C-4420-B1B9-F573A43781D6}"/>
                </c:ext>
              </c:extLst>
            </c:dLbl>
            <c:dLbl>
              <c:idx val="12"/>
              <c:delete val="1"/>
              <c:extLst>
                <c:ext xmlns:c15="http://schemas.microsoft.com/office/drawing/2012/chart" uri="{CE6537A1-D6FC-4f65-9D91-7224C49458BB}"/>
                <c:ext xmlns:c16="http://schemas.microsoft.com/office/drawing/2014/chart" uri="{C3380CC4-5D6E-409C-BE32-E72D297353CC}">
                  <c16:uniqueId val="{0000002C-7E0C-4420-B1B9-F573A43781D6}"/>
                </c:ext>
              </c:extLst>
            </c:dLbl>
            <c:dLbl>
              <c:idx val="13"/>
              <c:delete val="1"/>
              <c:extLst>
                <c:ext xmlns:c15="http://schemas.microsoft.com/office/drawing/2012/chart" uri="{CE6537A1-D6FC-4f65-9D91-7224C49458BB}"/>
                <c:ext xmlns:c16="http://schemas.microsoft.com/office/drawing/2014/chart" uri="{C3380CC4-5D6E-409C-BE32-E72D297353CC}">
                  <c16:uniqueId val="{0000002D-7E0C-4420-B1B9-F573A43781D6}"/>
                </c:ext>
              </c:extLst>
            </c:dLbl>
            <c:dLbl>
              <c:idx val="15"/>
              <c:delete val="1"/>
              <c:extLst>
                <c:ext xmlns:c15="http://schemas.microsoft.com/office/drawing/2012/chart" uri="{CE6537A1-D6FC-4f65-9D91-7224C49458BB}"/>
                <c:ext xmlns:c16="http://schemas.microsoft.com/office/drawing/2014/chart" uri="{C3380CC4-5D6E-409C-BE32-E72D297353CC}">
                  <c16:uniqueId val="{0000002E-7E0C-4420-B1B9-F573A43781D6}"/>
                </c:ext>
              </c:extLst>
            </c:dLbl>
            <c:dLbl>
              <c:idx val="16"/>
              <c:delete val="1"/>
              <c:extLst>
                <c:ext xmlns:c15="http://schemas.microsoft.com/office/drawing/2012/chart" uri="{CE6537A1-D6FC-4f65-9D91-7224C49458BB}"/>
                <c:ext xmlns:c16="http://schemas.microsoft.com/office/drawing/2014/chart" uri="{C3380CC4-5D6E-409C-BE32-E72D297353CC}">
                  <c16:uniqueId val="{0000002F-7E0C-4420-B1B9-F573A43781D6}"/>
                </c:ext>
              </c:extLst>
            </c:dLbl>
            <c:dLbl>
              <c:idx val="17"/>
              <c:delete val="1"/>
              <c:extLst>
                <c:ext xmlns:c15="http://schemas.microsoft.com/office/drawing/2012/chart" uri="{CE6537A1-D6FC-4f65-9D91-7224C49458BB}"/>
                <c:ext xmlns:c16="http://schemas.microsoft.com/office/drawing/2014/chart" uri="{C3380CC4-5D6E-409C-BE32-E72D297353CC}">
                  <c16:uniqueId val="{00000030-7E0C-4420-B1B9-F573A43781D6}"/>
                </c:ext>
              </c:extLst>
            </c:dLbl>
            <c:dLbl>
              <c:idx val="19"/>
              <c:delete val="1"/>
              <c:extLst>
                <c:ext xmlns:c15="http://schemas.microsoft.com/office/drawing/2012/chart" uri="{CE6537A1-D6FC-4f65-9D91-7224C49458BB}"/>
                <c:ext xmlns:c16="http://schemas.microsoft.com/office/drawing/2014/chart" uri="{C3380CC4-5D6E-409C-BE32-E72D297353CC}">
                  <c16:uniqueId val="{00000031-7E0C-4420-B1B9-F573A43781D6}"/>
                </c:ext>
              </c:extLst>
            </c:dLbl>
            <c:dLbl>
              <c:idx val="20"/>
              <c:delete val="1"/>
              <c:extLst>
                <c:ext xmlns:c15="http://schemas.microsoft.com/office/drawing/2012/chart" uri="{CE6537A1-D6FC-4f65-9D91-7224C49458BB}"/>
                <c:ext xmlns:c16="http://schemas.microsoft.com/office/drawing/2014/chart" uri="{C3380CC4-5D6E-409C-BE32-E72D297353CC}">
                  <c16:uniqueId val="{00000032-7E0C-4420-B1B9-F573A43781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Sheet1!$A$2:$A$22</c:f>
              <c:numCache>
                <c:formatCode>General</c:formatCode>
                <c:ptCount val="21"/>
                <c:pt idx="0">
                  <c:v>0</c:v>
                </c:pt>
                <c:pt idx="1">
                  <c:v>0</c:v>
                </c:pt>
                <c:pt idx="2">
                  <c:v>22.5</c:v>
                </c:pt>
                <c:pt idx="3">
                  <c:v>45</c:v>
                </c:pt>
                <c:pt idx="4">
                  <c:v>45</c:v>
                </c:pt>
                <c:pt idx="5">
                  <c:v>45</c:v>
                </c:pt>
                <c:pt idx="6">
                  <c:v>56.5</c:v>
                </c:pt>
                <c:pt idx="7">
                  <c:v>68</c:v>
                </c:pt>
                <c:pt idx="8">
                  <c:v>68</c:v>
                </c:pt>
                <c:pt idx="9">
                  <c:v>68</c:v>
                </c:pt>
                <c:pt idx="10">
                  <c:v>77</c:v>
                </c:pt>
                <c:pt idx="11">
                  <c:v>86</c:v>
                </c:pt>
                <c:pt idx="12">
                  <c:v>86</c:v>
                </c:pt>
                <c:pt idx="13">
                  <c:v>86</c:v>
                </c:pt>
                <c:pt idx="14">
                  <c:v>90.5</c:v>
                </c:pt>
                <c:pt idx="15">
                  <c:v>95</c:v>
                </c:pt>
                <c:pt idx="16">
                  <c:v>95</c:v>
                </c:pt>
                <c:pt idx="17">
                  <c:v>95</c:v>
                </c:pt>
                <c:pt idx="18">
                  <c:v>97.5</c:v>
                </c:pt>
                <c:pt idx="19">
                  <c:v>100</c:v>
                </c:pt>
                <c:pt idx="20">
                  <c:v>100</c:v>
                </c:pt>
              </c:numCache>
            </c:numRef>
          </c:cat>
          <c:val>
            <c:numRef>
              <c:f>Sheet1!$D$2:$D$22</c:f>
              <c:numCache>
                <c:formatCode>General</c:formatCode>
                <c:ptCount val="21"/>
                <c:pt idx="0">
                  <c:v>0</c:v>
                </c:pt>
                <c:pt idx="1">
                  <c:v>0</c:v>
                </c:pt>
                <c:pt idx="2">
                  <c:v>0</c:v>
                </c:pt>
                <c:pt idx="3">
                  <c:v>0</c:v>
                </c:pt>
                <c:pt idx="4">
                  <c:v>0</c:v>
                </c:pt>
                <c:pt idx="5">
                  <c:v>10</c:v>
                </c:pt>
                <c:pt idx="6">
                  <c:v>10</c:v>
                </c:pt>
                <c:pt idx="7">
                  <c:v>10</c:v>
                </c:pt>
                <c:pt idx="8">
                  <c:v>0</c:v>
                </c:pt>
                <c:pt idx="9">
                  <c:v>10</c:v>
                </c:pt>
                <c:pt idx="10">
                  <c:v>10</c:v>
                </c:pt>
                <c:pt idx="11">
                  <c:v>10</c:v>
                </c:pt>
                <c:pt idx="12">
                  <c:v>0</c:v>
                </c:pt>
                <c:pt idx="13">
                  <c:v>12</c:v>
                </c:pt>
                <c:pt idx="14">
                  <c:v>12</c:v>
                </c:pt>
                <c:pt idx="15">
                  <c:v>12</c:v>
                </c:pt>
                <c:pt idx="16">
                  <c:v>0</c:v>
                </c:pt>
                <c:pt idx="17">
                  <c:v>20</c:v>
                </c:pt>
                <c:pt idx="18">
                  <c:v>20</c:v>
                </c:pt>
                <c:pt idx="19">
                  <c:v>20</c:v>
                </c:pt>
                <c:pt idx="20">
                  <c:v>0</c:v>
                </c:pt>
              </c:numCache>
            </c:numRef>
          </c:val>
          <c:extLst>
            <c:ext xmlns:c16="http://schemas.microsoft.com/office/drawing/2014/chart" uri="{C3380CC4-5D6E-409C-BE32-E72D297353CC}">
              <c16:uniqueId val="{00000033-7E0C-4420-B1B9-F573A43781D6}"/>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10"/>
        <c:majorTimeUnit val="days"/>
        <c:minorUnit val="10"/>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UTILITY</c:v>
                </c:pt>
              </c:strCache>
            </c:strRef>
          </c:tx>
          <c:spPr>
            <a:solidFill>
              <a:schemeClr val="accent1"/>
            </a:solidFill>
            <a:ln>
              <a:noFill/>
            </a:ln>
            <a:effectLst/>
          </c:spPr>
          <c:dLbls>
            <c:delete val="1"/>
          </c:dLbls>
          <c:cat>
            <c:numRef>
              <c:f>Sheet1!$A$2:$A$14</c:f>
              <c:numCache>
                <c:formatCode>General</c:formatCode>
                <c:ptCount val="13"/>
                <c:pt idx="0">
                  <c:v>0</c:v>
                </c:pt>
                <c:pt idx="1">
                  <c:v>0</c:v>
                </c:pt>
                <c:pt idx="2">
                  <c:v>21</c:v>
                </c:pt>
                <c:pt idx="3">
                  <c:v>42</c:v>
                </c:pt>
                <c:pt idx="4">
                  <c:v>42</c:v>
                </c:pt>
                <c:pt idx="5">
                  <c:v>42</c:v>
                </c:pt>
                <c:pt idx="6">
                  <c:v>58</c:v>
                </c:pt>
                <c:pt idx="7">
                  <c:v>74</c:v>
                </c:pt>
                <c:pt idx="8">
                  <c:v>74</c:v>
                </c:pt>
                <c:pt idx="9">
                  <c:v>74</c:v>
                </c:pt>
                <c:pt idx="10">
                  <c:v>87</c:v>
                </c:pt>
                <c:pt idx="11">
                  <c:v>100</c:v>
                </c:pt>
                <c:pt idx="12">
                  <c:v>100</c:v>
                </c:pt>
              </c:numCache>
            </c:numRef>
          </c:cat>
          <c:val>
            <c:numRef>
              <c:f>Sheet1!$B$2:$B$14</c:f>
              <c:numCache>
                <c:formatCode>General</c:formatCode>
                <c:ptCount val="13"/>
                <c:pt idx="0">
                  <c:v>0</c:v>
                </c:pt>
                <c:pt idx="1">
                  <c:v>13</c:v>
                </c:pt>
                <c:pt idx="2">
                  <c:v>13</c:v>
                </c:pt>
                <c:pt idx="3">
                  <c:v>13</c:v>
                </c:pt>
                <c:pt idx="4">
                  <c:v>0</c:v>
                </c:pt>
                <c:pt idx="5">
                  <c:v>46</c:v>
                </c:pt>
                <c:pt idx="6">
                  <c:v>46</c:v>
                </c:pt>
                <c:pt idx="7">
                  <c:v>46</c:v>
                </c:pt>
                <c:pt idx="8">
                  <c:v>0</c:v>
                </c:pt>
                <c:pt idx="9">
                  <c:v>16</c:v>
                </c:pt>
                <c:pt idx="10">
                  <c:v>16</c:v>
                </c:pt>
                <c:pt idx="11">
                  <c:v>16</c:v>
                </c:pt>
                <c:pt idx="12">
                  <c:v>0</c:v>
                </c:pt>
              </c:numCache>
            </c:numRef>
          </c:val>
          <c:extLst>
            <c:ext xmlns:c16="http://schemas.microsoft.com/office/drawing/2014/chart" uri="{C3380CC4-5D6E-409C-BE32-E72D297353CC}">
              <c16:uniqueId val="{00000000-9511-42AD-9257-B17C26B1FDF6}"/>
            </c:ext>
          </c:extLst>
        </c:ser>
        <c:ser>
          <c:idx val="1"/>
          <c:order val="1"/>
          <c:tx>
            <c:strRef>
              <c:f>Sheet1!$C$1</c:f>
              <c:strCache>
                <c:ptCount val="1"/>
                <c:pt idx="0">
                  <c:v>SEDAN</c:v>
                </c:pt>
              </c:strCache>
            </c:strRef>
          </c:tx>
          <c:spPr>
            <a:solidFill>
              <a:schemeClr val="accent2"/>
            </a:solidFill>
            <a:ln>
              <a:noFill/>
            </a:ln>
            <a:effectLst/>
          </c:spPr>
          <c:dLbls>
            <c:delete val="1"/>
          </c:dLbls>
          <c:cat>
            <c:numRef>
              <c:f>Sheet1!$A$2:$A$14</c:f>
              <c:numCache>
                <c:formatCode>General</c:formatCode>
                <c:ptCount val="13"/>
                <c:pt idx="0">
                  <c:v>0</c:v>
                </c:pt>
                <c:pt idx="1">
                  <c:v>0</c:v>
                </c:pt>
                <c:pt idx="2">
                  <c:v>21</c:v>
                </c:pt>
                <c:pt idx="3">
                  <c:v>42</c:v>
                </c:pt>
                <c:pt idx="4">
                  <c:v>42</c:v>
                </c:pt>
                <c:pt idx="5">
                  <c:v>42</c:v>
                </c:pt>
                <c:pt idx="6">
                  <c:v>58</c:v>
                </c:pt>
                <c:pt idx="7">
                  <c:v>74</c:v>
                </c:pt>
                <c:pt idx="8">
                  <c:v>74</c:v>
                </c:pt>
                <c:pt idx="9">
                  <c:v>74</c:v>
                </c:pt>
                <c:pt idx="10">
                  <c:v>87</c:v>
                </c:pt>
                <c:pt idx="11">
                  <c:v>100</c:v>
                </c:pt>
                <c:pt idx="12">
                  <c:v>100</c:v>
                </c:pt>
              </c:numCache>
            </c:numRef>
          </c:cat>
          <c:val>
            <c:numRef>
              <c:f>Sheet1!$C$2:$C$14</c:f>
              <c:numCache>
                <c:formatCode>General</c:formatCode>
                <c:ptCount val="13"/>
                <c:pt idx="0">
                  <c:v>0</c:v>
                </c:pt>
                <c:pt idx="1">
                  <c:v>57.999999999999993</c:v>
                </c:pt>
                <c:pt idx="2">
                  <c:v>57.999999999999993</c:v>
                </c:pt>
                <c:pt idx="3">
                  <c:v>57.999999999999993</c:v>
                </c:pt>
                <c:pt idx="4">
                  <c:v>0</c:v>
                </c:pt>
                <c:pt idx="5">
                  <c:v>17</c:v>
                </c:pt>
                <c:pt idx="6">
                  <c:v>17</c:v>
                </c:pt>
                <c:pt idx="7">
                  <c:v>17</c:v>
                </c:pt>
                <c:pt idx="8">
                  <c:v>0</c:v>
                </c:pt>
                <c:pt idx="9">
                  <c:v>26</c:v>
                </c:pt>
                <c:pt idx="10">
                  <c:v>26</c:v>
                </c:pt>
                <c:pt idx="11">
                  <c:v>26</c:v>
                </c:pt>
                <c:pt idx="12">
                  <c:v>0</c:v>
                </c:pt>
              </c:numCache>
            </c:numRef>
          </c:val>
          <c:extLst>
            <c:ext xmlns:c16="http://schemas.microsoft.com/office/drawing/2014/chart" uri="{C3380CC4-5D6E-409C-BE32-E72D297353CC}">
              <c16:uniqueId val="{00000001-9511-42AD-9257-B17C26B1FDF6}"/>
            </c:ext>
          </c:extLst>
        </c:ser>
        <c:ser>
          <c:idx val="2"/>
          <c:order val="2"/>
          <c:tx>
            <c:strRef>
              <c:f>Sheet1!$D$1</c:f>
              <c:strCache>
                <c:ptCount val="1"/>
                <c:pt idx="0">
                  <c:v>SUV</c:v>
                </c:pt>
              </c:strCache>
            </c:strRef>
          </c:tx>
          <c:spPr>
            <a:solidFill>
              <a:schemeClr val="accent3"/>
            </a:solidFill>
            <a:ln>
              <a:noFill/>
            </a:ln>
            <a:effectLst/>
          </c:spPr>
          <c:dLbls>
            <c:delete val="1"/>
          </c:dLbls>
          <c:cat>
            <c:numRef>
              <c:f>Sheet1!$A$2:$A$14</c:f>
              <c:numCache>
                <c:formatCode>General</c:formatCode>
                <c:ptCount val="13"/>
                <c:pt idx="0">
                  <c:v>0</c:v>
                </c:pt>
                <c:pt idx="1">
                  <c:v>0</c:v>
                </c:pt>
                <c:pt idx="2">
                  <c:v>21</c:v>
                </c:pt>
                <c:pt idx="3">
                  <c:v>42</c:v>
                </c:pt>
                <c:pt idx="4">
                  <c:v>42</c:v>
                </c:pt>
                <c:pt idx="5">
                  <c:v>42</c:v>
                </c:pt>
                <c:pt idx="6">
                  <c:v>58</c:v>
                </c:pt>
                <c:pt idx="7">
                  <c:v>74</c:v>
                </c:pt>
                <c:pt idx="8">
                  <c:v>74</c:v>
                </c:pt>
                <c:pt idx="9">
                  <c:v>74</c:v>
                </c:pt>
                <c:pt idx="10">
                  <c:v>87</c:v>
                </c:pt>
                <c:pt idx="11">
                  <c:v>100</c:v>
                </c:pt>
                <c:pt idx="12">
                  <c:v>100</c:v>
                </c:pt>
              </c:numCache>
            </c:numRef>
          </c:cat>
          <c:val>
            <c:numRef>
              <c:f>Sheet1!$D$2:$D$14</c:f>
              <c:numCache>
                <c:formatCode>General</c:formatCode>
                <c:ptCount val="13"/>
                <c:pt idx="0">
                  <c:v>0</c:v>
                </c:pt>
                <c:pt idx="1">
                  <c:v>28.999999999999996</c:v>
                </c:pt>
                <c:pt idx="2">
                  <c:v>28.999999999999996</c:v>
                </c:pt>
                <c:pt idx="3">
                  <c:v>28.999999999999996</c:v>
                </c:pt>
                <c:pt idx="4">
                  <c:v>0</c:v>
                </c:pt>
                <c:pt idx="5">
                  <c:v>37</c:v>
                </c:pt>
                <c:pt idx="6">
                  <c:v>37</c:v>
                </c:pt>
                <c:pt idx="7">
                  <c:v>37</c:v>
                </c:pt>
                <c:pt idx="8">
                  <c:v>0</c:v>
                </c:pt>
                <c:pt idx="9">
                  <c:v>57.999999999999993</c:v>
                </c:pt>
                <c:pt idx="10">
                  <c:v>57.999999999999993</c:v>
                </c:pt>
                <c:pt idx="11">
                  <c:v>57.999999999999993</c:v>
                </c:pt>
                <c:pt idx="12">
                  <c:v>0</c:v>
                </c:pt>
              </c:numCache>
            </c:numRef>
          </c:val>
          <c:extLst>
            <c:ext xmlns:c16="http://schemas.microsoft.com/office/drawing/2014/chart" uri="{C3380CC4-5D6E-409C-BE32-E72D297353CC}">
              <c16:uniqueId val="{00000002-9511-42AD-9257-B17C26B1FDF6}"/>
            </c:ext>
          </c:extLst>
        </c:ser>
        <c:dLbls>
          <c:showLegendKey val="0"/>
          <c:showVal val="1"/>
          <c:showCatName val="0"/>
          <c:showSerName val="0"/>
          <c:showPercent val="0"/>
          <c:showBubbleSize val="0"/>
        </c:dLbls>
        <c:axId val="1791692080"/>
        <c:axId val="1791694048"/>
      </c:areaChart>
      <c:dateAx>
        <c:axId val="17916920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4048"/>
        <c:crosses val="autoZero"/>
        <c:auto val="0"/>
        <c:lblOffset val="100"/>
        <c:baseTimeUnit val="days"/>
        <c:majorUnit val="20"/>
        <c:majorTimeUnit val="days"/>
        <c:minorUnit val="20"/>
        <c:minorTimeUnit val="days"/>
      </c:dateAx>
      <c:valAx>
        <c:axId val="1791694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16920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F4B91-4225-45DF-BC67-5D871871EEF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A5E3DFA-FD67-400C-A3AF-9F9A655FC8E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359C418-599B-4BB2-8347-5A9EE9281AE2}"/>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CEB28AF1-3802-4388-B290-6F2596A08521}"/>
              </a:ext>
            </a:extLst>
          </p:cNvPr>
          <p:cNvSpPr>
            <a:spLocks noGrp="1"/>
          </p:cNvSpPr>
          <p:nvPr>
            <p:ph type="title"/>
          </p:nvPr>
        </p:nvSpPr>
        <p:spPr/>
        <p:txBody>
          <a:bodyPr/>
          <a:lstStyle/>
          <a:p>
            <a:r>
              <a:rPr lang="en-ZA" dirty="0"/>
              <a:t>Sneaker Sales in ZAR</a:t>
            </a:r>
          </a:p>
        </p:txBody>
      </p:sp>
      <p:sp>
        <p:nvSpPr>
          <p:cNvPr id="6" name="Text Placeholder 5">
            <a:extLst>
              <a:ext uri="{FF2B5EF4-FFF2-40B4-BE49-F238E27FC236}">
                <a16:creationId xmlns:a16="http://schemas.microsoft.com/office/drawing/2014/main" id="{DCE728F0-4D49-4814-A398-079C3720039E}"/>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1982F5ED-112B-47A7-9250-1742551DE7F7}"/>
              </a:ext>
            </a:extLst>
          </p:cNvPr>
          <p:cNvGraphicFramePr/>
          <p:nvPr>
            <p:extLst>
              <p:ext uri="{D42A27DB-BD31-4B8C-83A1-F6EECF244321}">
                <p14:modId xmlns:p14="http://schemas.microsoft.com/office/powerpoint/2010/main" val="321569079"/>
              </p:ext>
            </p:extLst>
          </p:nvPr>
        </p:nvGraphicFramePr>
        <p:xfrm>
          <a:off x="1016654" y="2029228"/>
          <a:ext cx="9452254" cy="41334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5467A78-5E8A-424E-AE37-FF532A0963CE}"/>
              </a:ext>
            </a:extLst>
          </p:cNvPr>
          <p:cNvSpPr txBox="1"/>
          <p:nvPr/>
        </p:nvSpPr>
        <p:spPr>
          <a:xfrm>
            <a:off x="2981794" y="1744428"/>
            <a:ext cx="647934"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VANS</a:t>
            </a:r>
          </a:p>
        </p:txBody>
      </p:sp>
      <p:sp>
        <p:nvSpPr>
          <p:cNvPr id="9" name="TextBox 8">
            <a:extLst>
              <a:ext uri="{FF2B5EF4-FFF2-40B4-BE49-F238E27FC236}">
                <a16:creationId xmlns:a16="http://schemas.microsoft.com/office/drawing/2014/main" id="{BDF92187-7679-4E6C-A9E8-46DA018600D3}"/>
              </a:ext>
            </a:extLst>
          </p:cNvPr>
          <p:cNvSpPr txBox="1"/>
          <p:nvPr/>
        </p:nvSpPr>
        <p:spPr>
          <a:xfrm>
            <a:off x="5929693" y="1744428"/>
            <a:ext cx="81785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ADIDAS</a:t>
            </a:r>
          </a:p>
        </p:txBody>
      </p:sp>
      <p:sp>
        <p:nvSpPr>
          <p:cNvPr id="10" name="TextBox 9">
            <a:extLst>
              <a:ext uri="{FF2B5EF4-FFF2-40B4-BE49-F238E27FC236}">
                <a16:creationId xmlns:a16="http://schemas.microsoft.com/office/drawing/2014/main" id="{8687865E-F2AA-4C4C-8FAA-F05AD7F47AED}"/>
              </a:ext>
            </a:extLst>
          </p:cNvPr>
          <p:cNvSpPr txBox="1"/>
          <p:nvPr/>
        </p:nvSpPr>
        <p:spPr>
          <a:xfrm>
            <a:off x="7852827" y="1744428"/>
            <a:ext cx="67518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PUMA</a:t>
            </a:r>
          </a:p>
        </p:txBody>
      </p:sp>
      <p:sp>
        <p:nvSpPr>
          <p:cNvPr id="11" name="TextBox 10">
            <a:extLst>
              <a:ext uri="{FF2B5EF4-FFF2-40B4-BE49-F238E27FC236}">
                <a16:creationId xmlns:a16="http://schemas.microsoft.com/office/drawing/2014/main" id="{B935A618-61B8-486A-BA45-FC57D80036DF}"/>
              </a:ext>
            </a:extLst>
          </p:cNvPr>
          <p:cNvSpPr txBox="1"/>
          <p:nvPr/>
        </p:nvSpPr>
        <p:spPr>
          <a:xfrm>
            <a:off x="9046048" y="1744428"/>
            <a:ext cx="58702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NIKE</a:t>
            </a:r>
          </a:p>
        </p:txBody>
      </p:sp>
      <p:sp>
        <p:nvSpPr>
          <p:cNvPr id="12" name="TextBox 11">
            <a:extLst>
              <a:ext uri="{FF2B5EF4-FFF2-40B4-BE49-F238E27FC236}">
                <a16:creationId xmlns:a16="http://schemas.microsoft.com/office/drawing/2014/main" id="{BB055301-6318-43BF-9F9A-F42BA5348632}"/>
              </a:ext>
            </a:extLst>
          </p:cNvPr>
          <p:cNvSpPr txBox="1"/>
          <p:nvPr/>
        </p:nvSpPr>
        <p:spPr>
          <a:xfrm>
            <a:off x="9806914" y="1744428"/>
            <a:ext cx="351378"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AI</a:t>
            </a:r>
          </a:p>
        </p:txBody>
      </p:sp>
    </p:spTree>
    <p:extLst>
      <p:ext uri="{BB962C8B-B14F-4D97-AF65-F5344CB8AC3E}">
        <p14:creationId xmlns:p14="http://schemas.microsoft.com/office/powerpoint/2010/main" val="171696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654FF-19E0-4425-ADCD-4641C5B1F64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1E921DD-8D3A-427A-8CD1-BE181E961AA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6401449-5DD8-44A0-B72B-A261C2009C09}"/>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EDA99C44-A465-4F40-8338-9ED73BC93787}"/>
              </a:ext>
            </a:extLst>
          </p:cNvPr>
          <p:cNvSpPr>
            <a:spLocks noGrp="1"/>
          </p:cNvSpPr>
          <p:nvPr>
            <p:ph type="title"/>
          </p:nvPr>
        </p:nvSpPr>
        <p:spPr/>
        <p:txBody>
          <a:bodyPr/>
          <a:lstStyle/>
          <a:p>
            <a:r>
              <a:rPr lang="en-ZA" dirty="0"/>
              <a:t>Vehicle Sales Per Country</a:t>
            </a:r>
          </a:p>
        </p:txBody>
      </p:sp>
      <p:sp>
        <p:nvSpPr>
          <p:cNvPr id="6" name="Text Placeholder 5">
            <a:extLst>
              <a:ext uri="{FF2B5EF4-FFF2-40B4-BE49-F238E27FC236}">
                <a16:creationId xmlns:a16="http://schemas.microsoft.com/office/drawing/2014/main" id="{7D7179B4-975C-436B-A4D3-14FB763D1692}"/>
              </a:ext>
            </a:extLst>
          </p:cNvPr>
          <p:cNvSpPr>
            <a:spLocks noGrp="1"/>
          </p:cNvSpPr>
          <p:nvPr>
            <p:ph type="body" sz="quarter" idx="13"/>
          </p:nvPr>
        </p:nvSpPr>
        <p:spPr/>
        <p:txBody>
          <a:bodyPr/>
          <a:lstStyle/>
          <a:p>
            <a:endParaRPr lang="en-ZA"/>
          </a:p>
        </p:txBody>
      </p:sp>
      <p:graphicFrame>
        <p:nvGraphicFramePr>
          <p:cNvPr id="21" name="Chart 20">
            <a:extLst>
              <a:ext uri="{FF2B5EF4-FFF2-40B4-BE49-F238E27FC236}">
                <a16:creationId xmlns:a16="http://schemas.microsoft.com/office/drawing/2014/main" id="{DE7B8C33-EE62-4F56-BECD-95C1FF80B02B}"/>
              </a:ext>
            </a:extLst>
          </p:cNvPr>
          <p:cNvGraphicFramePr/>
          <p:nvPr>
            <p:extLst>
              <p:ext uri="{D42A27DB-BD31-4B8C-83A1-F6EECF244321}">
                <p14:modId xmlns:p14="http://schemas.microsoft.com/office/powerpoint/2010/main" val="2395466303"/>
              </p:ext>
            </p:extLst>
          </p:nvPr>
        </p:nvGraphicFramePr>
        <p:xfrm>
          <a:off x="1016654" y="1972078"/>
          <a:ext cx="9452254" cy="431442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55C5C761-34AD-4380-BEE7-5603E7E7D37F}"/>
              </a:ext>
            </a:extLst>
          </p:cNvPr>
          <p:cNvSpPr txBox="1"/>
          <p:nvPr/>
        </p:nvSpPr>
        <p:spPr>
          <a:xfrm>
            <a:off x="2438167" y="1734903"/>
            <a:ext cx="155363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NORTH AMERICA</a:t>
            </a:r>
          </a:p>
        </p:txBody>
      </p:sp>
      <p:sp>
        <p:nvSpPr>
          <p:cNvPr id="23" name="TextBox 22">
            <a:extLst>
              <a:ext uri="{FF2B5EF4-FFF2-40B4-BE49-F238E27FC236}">
                <a16:creationId xmlns:a16="http://schemas.microsoft.com/office/drawing/2014/main" id="{702C7D1D-303E-4B07-9C31-B5384CDECCC5}"/>
              </a:ext>
            </a:extLst>
          </p:cNvPr>
          <p:cNvSpPr txBox="1"/>
          <p:nvPr/>
        </p:nvSpPr>
        <p:spPr>
          <a:xfrm>
            <a:off x="6238587" y="1734903"/>
            <a:ext cx="580608"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ASIA</a:t>
            </a:r>
          </a:p>
        </p:txBody>
      </p:sp>
      <p:sp>
        <p:nvSpPr>
          <p:cNvPr id="24" name="TextBox 23">
            <a:extLst>
              <a:ext uri="{FF2B5EF4-FFF2-40B4-BE49-F238E27FC236}">
                <a16:creationId xmlns:a16="http://schemas.microsoft.com/office/drawing/2014/main" id="{F56ADACE-F20B-4AC1-A94F-82F397075B4A}"/>
              </a:ext>
            </a:extLst>
          </p:cNvPr>
          <p:cNvSpPr txBox="1"/>
          <p:nvPr/>
        </p:nvSpPr>
        <p:spPr>
          <a:xfrm>
            <a:off x="8689943" y="1734903"/>
            <a:ext cx="87075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EUROPE</a:t>
            </a:r>
          </a:p>
        </p:txBody>
      </p:sp>
    </p:spTree>
    <p:extLst>
      <p:ext uri="{BB962C8B-B14F-4D97-AF65-F5344CB8AC3E}">
        <p14:creationId xmlns:p14="http://schemas.microsoft.com/office/powerpoint/2010/main" val="29706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B5440-6FFF-4369-B70B-39D1F7E5B50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03CB567-A925-4969-AA67-5CA04E9D020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2E9D0E3-F4BB-4454-A237-9699648F80FE}"/>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F4112CD-10E8-4C65-8AA2-237E903F1E82}"/>
              </a:ext>
            </a:extLst>
          </p:cNvPr>
          <p:cNvSpPr>
            <a:spLocks noGrp="1"/>
          </p:cNvSpPr>
          <p:nvPr>
            <p:ph type="title"/>
          </p:nvPr>
        </p:nvSpPr>
        <p:spPr/>
        <p:txBody>
          <a:bodyPr/>
          <a:lstStyle/>
          <a:p>
            <a:r>
              <a:rPr lang="en-ZA" dirty="0"/>
              <a:t>Device Sales</a:t>
            </a:r>
          </a:p>
        </p:txBody>
      </p:sp>
      <p:sp>
        <p:nvSpPr>
          <p:cNvPr id="6" name="Text Placeholder 5">
            <a:extLst>
              <a:ext uri="{FF2B5EF4-FFF2-40B4-BE49-F238E27FC236}">
                <a16:creationId xmlns:a16="http://schemas.microsoft.com/office/drawing/2014/main" id="{94BF00A4-0A1C-45B7-A4B2-6D77C8E5AF3B}"/>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DB9D1693-F990-4872-8DEE-5CBB479114CA}"/>
              </a:ext>
            </a:extLst>
          </p:cNvPr>
          <p:cNvGraphicFramePr/>
          <p:nvPr>
            <p:extLst>
              <p:ext uri="{D42A27DB-BD31-4B8C-83A1-F6EECF244321}">
                <p14:modId xmlns:p14="http://schemas.microsoft.com/office/powerpoint/2010/main" val="3479483241"/>
              </p:ext>
            </p:extLst>
          </p:nvPr>
        </p:nvGraphicFramePr>
        <p:xfrm>
          <a:off x="1015637" y="2077913"/>
          <a:ext cx="9452254" cy="41334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E675E79-1E16-4D13-AAD7-F5B0D38B352B}"/>
              </a:ext>
            </a:extLst>
          </p:cNvPr>
          <p:cNvSpPr txBox="1"/>
          <p:nvPr/>
        </p:nvSpPr>
        <p:spPr>
          <a:xfrm>
            <a:off x="2577158" y="1778644"/>
            <a:ext cx="1093569"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NOTEBOOK</a:t>
            </a:r>
          </a:p>
        </p:txBody>
      </p:sp>
      <p:sp>
        <p:nvSpPr>
          <p:cNvPr id="9" name="TextBox 8">
            <a:extLst>
              <a:ext uri="{FF2B5EF4-FFF2-40B4-BE49-F238E27FC236}">
                <a16:creationId xmlns:a16="http://schemas.microsoft.com/office/drawing/2014/main" id="{652F77D6-EAB0-49A0-AB51-BC720E33B1EF}"/>
              </a:ext>
            </a:extLst>
          </p:cNvPr>
          <p:cNvSpPr txBox="1"/>
          <p:nvPr/>
        </p:nvSpPr>
        <p:spPr>
          <a:xfrm>
            <a:off x="5211712" y="1778644"/>
            <a:ext cx="210346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CELLULAR TELEPHONE</a:t>
            </a:r>
          </a:p>
        </p:txBody>
      </p:sp>
      <p:sp>
        <p:nvSpPr>
          <p:cNvPr id="10" name="TextBox 9">
            <a:extLst>
              <a:ext uri="{FF2B5EF4-FFF2-40B4-BE49-F238E27FC236}">
                <a16:creationId xmlns:a16="http://schemas.microsoft.com/office/drawing/2014/main" id="{2D04DE12-61EC-48B7-9FD4-3296363CD685}"/>
              </a:ext>
            </a:extLst>
          </p:cNvPr>
          <p:cNvSpPr txBox="1"/>
          <p:nvPr/>
        </p:nvSpPr>
        <p:spPr>
          <a:xfrm>
            <a:off x="8023249" y="1778644"/>
            <a:ext cx="96052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DESKTOP</a:t>
            </a:r>
          </a:p>
        </p:txBody>
      </p:sp>
      <p:sp>
        <p:nvSpPr>
          <p:cNvPr id="11" name="TextBox 10">
            <a:extLst>
              <a:ext uri="{FF2B5EF4-FFF2-40B4-BE49-F238E27FC236}">
                <a16:creationId xmlns:a16="http://schemas.microsoft.com/office/drawing/2014/main" id="{3D865BF8-9117-4CEC-80D3-BE44B99B72D6}"/>
              </a:ext>
            </a:extLst>
          </p:cNvPr>
          <p:cNvSpPr txBox="1"/>
          <p:nvPr/>
        </p:nvSpPr>
        <p:spPr>
          <a:xfrm>
            <a:off x="9387741" y="1778644"/>
            <a:ext cx="808235"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TABLET</a:t>
            </a:r>
          </a:p>
        </p:txBody>
      </p:sp>
    </p:spTree>
    <p:extLst>
      <p:ext uri="{BB962C8B-B14F-4D97-AF65-F5344CB8AC3E}">
        <p14:creationId xmlns:p14="http://schemas.microsoft.com/office/powerpoint/2010/main" val="295714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1FA1A-9A77-431C-ADE8-4D843BAFFE6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367080F-C64D-45CD-8183-6299D60AEFA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9165083-5250-4521-85AA-798B26135707}"/>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64B95751-60DC-40F3-854E-022AFDBA3872}"/>
              </a:ext>
            </a:extLst>
          </p:cNvPr>
          <p:cNvSpPr>
            <a:spLocks noGrp="1"/>
          </p:cNvSpPr>
          <p:nvPr>
            <p:ph type="title"/>
          </p:nvPr>
        </p:nvSpPr>
        <p:spPr/>
        <p:txBody>
          <a:bodyPr/>
          <a:lstStyle/>
          <a:p>
            <a:r>
              <a:rPr lang="en-ZA" dirty="0"/>
              <a:t>International Sales</a:t>
            </a:r>
          </a:p>
        </p:txBody>
      </p:sp>
      <p:sp>
        <p:nvSpPr>
          <p:cNvPr id="6" name="Text Placeholder 5">
            <a:extLst>
              <a:ext uri="{FF2B5EF4-FFF2-40B4-BE49-F238E27FC236}">
                <a16:creationId xmlns:a16="http://schemas.microsoft.com/office/drawing/2014/main" id="{D0912D44-57E1-4DAC-8901-E82B99783DB5}"/>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FE61EF5C-BA29-4340-A7EF-BBEDBCB09A48}"/>
              </a:ext>
            </a:extLst>
          </p:cNvPr>
          <p:cNvGraphicFramePr/>
          <p:nvPr>
            <p:extLst>
              <p:ext uri="{D42A27DB-BD31-4B8C-83A1-F6EECF244321}">
                <p14:modId xmlns:p14="http://schemas.microsoft.com/office/powerpoint/2010/main" val="813187467"/>
              </p:ext>
            </p:extLst>
          </p:nvPr>
        </p:nvGraphicFramePr>
        <p:xfrm>
          <a:off x="911879" y="2091523"/>
          <a:ext cx="9452254" cy="41334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6699624-AA19-4C68-B297-6F67D28C2BAD}"/>
              </a:ext>
            </a:extLst>
          </p:cNvPr>
          <p:cNvSpPr txBox="1"/>
          <p:nvPr/>
        </p:nvSpPr>
        <p:spPr>
          <a:xfrm>
            <a:off x="8923101" y="1860699"/>
            <a:ext cx="1011815"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BANNERS</a:t>
            </a:r>
          </a:p>
        </p:txBody>
      </p:sp>
      <p:sp>
        <p:nvSpPr>
          <p:cNvPr id="9" name="TextBox 8">
            <a:extLst>
              <a:ext uri="{FF2B5EF4-FFF2-40B4-BE49-F238E27FC236}">
                <a16:creationId xmlns:a16="http://schemas.microsoft.com/office/drawing/2014/main" id="{1C60E0D2-288E-4CAD-B969-AFF7013632FC}"/>
              </a:ext>
            </a:extLst>
          </p:cNvPr>
          <p:cNvSpPr txBox="1"/>
          <p:nvPr/>
        </p:nvSpPr>
        <p:spPr>
          <a:xfrm>
            <a:off x="7320817" y="1860699"/>
            <a:ext cx="73610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FLAGS</a:t>
            </a:r>
          </a:p>
        </p:txBody>
      </p:sp>
      <p:sp>
        <p:nvSpPr>
          <p:cNvPr id="10" name="TextBox 9">
            <a:extLst>
              <a:ext uri="{FF2B5EF4-FFF2-40B4-BE49-F238E27FC236}">
                <a16:creationId xmlns:a16="http://schemas.microsoft.com/office/drawing/2014/main" id="{2540DC0F-19DE-4217-BEB6-770B7242E4C5}"/>
              </a:ext>
            </a:extLst>
          </p:cNvPr>
          <p:cNvSpPr txBox="1"/>
          <p:nvPr/>
        </p:nvSpPr>
        <p:spPr>
          <a:xfrm>
            <a:off x="3572607" y="1860699"/>
            <a:ext cx="97815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APPAREL</a:t>
            </a:r>
          </a:p>
        </p:txBody>
      </p:sp>
    </p:spTree>
    <p:extLst>
      <p:ext uri="{BB962C8B-B14F-4D97-AF65-F5344CB8AC3E}">
        <p14:creationId xmlns:p14="http://schemas.microsoft.com/office/powerpoint/2010/main" val="319748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304E8-FA02-43A5-9FB1-B8F93F47EA9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8ADDB45-48BF-4329-B3B7-9377D6DFB6A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92FCC60-558E-49B2-82D2-7854D3362D2A}"/>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A09A7610-FAED-4A2F-A590-D1EF3EA0F178}"/>
              </a:ext>
            </a:extLst>
          </p:cNvPr>
          <p:cNvSpPr>
            <a:spLocks noGrp="1"/>
          </p:cNvSpPr>
          <p:nvPr>
            <p:ph type="title"/>
          </p:nvPr>
        </p:nvSpPr>
        <p:spPr/>
        <p:txBody>
          <a:bodyPr/>
          <a:lstStyle/>
          <a:p>
            <a:r>
              <a:rPr lang="en-ZA" dirty="0"/>
              <a:t>Skills Top Factors</a:t>
            </a:r>
          </a:p>
        </p:txBody>
      </p:sp>
      <p:sp>
        <p:nvSpPr>
          <p:cNvPr id="6" name="Text Placeholder 5">
            <a:extLst>
              <a:ext uri="{FF2B5EF4-FFF2-40B4-BE49-F238E27FC236}">
                <a16:creationId xmlns:a16="http://schemas.microsoft.com/office/drawing/2014/main" id="{AC968CD2-BA4C-404E-BA07-92606879B025}"/>
              </a:ext>
            </a:extLst>
          </p:cNvPr>
          <p:cNvSpPr>
            <a:spLocks noGrp="1"/>
          </p:cNvSpPr>
          <p:nvPr>
            <p:ph type="body" sz="quarter" idx="13"/>
          </p:nvPr>
        </p:nvSpPr>
        <p:spPr>
          <a:xfrm>
            <a:off x="424545" y="1338938"/>
            <a:ext cx="10205356" cy="370114"/>
          </a:xfrm>
        </p:spPr>
        <p:txBody>
          <a:bodyPr/>
          <a:lstStyle/>
          <a:p>
            <a:endParaRPr lang="en-ZA"/>
          </a:p>
        </p:txBody>
      </p:sp>
      <p:graphicFrame>
        <p:nvGraphicFramePr>
          <p:cNvPr id="7" name="Chart 6">
            <a:extLst>
              <a:ext uri="{FF2B5EF4-FFF2-40B4-BE49-F238E27FC236}">
                <a16:creationId xmlns:a16="http://schemas.microsoft.com/office/drawing/2014/main" id="{046A5E9B-7774-47F8-9294-DA408E0792BA}"/>
              </a:ext>
            </a:extLst>
          </p:cNvPr>
          <p:cNvGraphicFramePr/>
          <p:nvPr>
            <p:extLst>
              <p:ext uri="{D42A27DB-BD31-4B8C-83A1-F6EECF244321}">
                <p14:modId xmlns:p14="http://schemas.microsoft.com/office/powerpoint/2010/main" val="442520308"/>
              </p:ext>
            </p:extLst>
          </p:nvPr>
        </p:nvGraphicFramePr>
        <p:xfrm>
          <a:off x="959504" y="2118511"/>
          <a:ext cx="9452254" cy="413348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BF915D2-5340-49BA-8583-D055674F863E}"/>
              </a:ext>
            </a:extLst>
          </p:cNvPr>
          <p:cNvSpPr txBox="1"/>
          <p:nvPr/>
        </p:nvSpPr>
        <p:spPr>
          <a:xfrm>
            <a:off x="1568756" y="1833711"/>
            <a:ext cx="1595630"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DATA RESEARCHER</a:t>
            </a:r>
          </a:p>
        </p:txBody>
      </p:sp>
      <p:sp>
        <p:nvSpPr>
          <p:cNvPr id="9" name="TextBox 8">
            <a:extLst>
              <a:ext uri="{FF2B5EF4-FFF2-40B4-BE49-F238E27FC236}">
                <a16:creationId xmlns:a16="http://schemas.microsoft.com/office/drawing/2014/main" id="{283CAF51-3633-46D1-9043-5E16F52FD9BB}"/>
              </a:ext>
            </a:extLst>
          </p:cNvPr>
          <p:cNvSpPr txBox="1"/>
          <p:nvPr/>
        </p:nvSpPr>
        <p:spPr>
          <a:xfrm>
            <a:off x="3886371" y="1833711"/>
            <a:ext cx="1503232"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DATA DEVELOPER</a:t>
            </a:r>
          </a:p>
        </p:txBody>
      </p:sp>
      <p:sp>
        <p:nvSpPr>
          <p:cNvPr id="10" name="TextBox 9">
            <a:extLst>
              <a:ext uri="{FF2B5EF4-FFF2-40B4-BE49-F238E27FC236}">
                <a16:creationId xmlns:a16="http://schemas.microsoft.com/office/drawing/2014/main" id="{9A19DE9B-BAB2-44FE-8FC1-8736903964FD}"/>
              </a:ext>
            </a:extLst>
          </p:cNvPr>
          <p:cNvSpPr txBox="1"/>
          <p:nvPr/>
        </p:nvSpPr>
        <p:spPr>
          <a:xfrm>
            <a:off x="6177062" y="1833711"/>
            <a:ext cx="1334469"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DATA CREATIVE</a:t>
            </a:r>
          </a:p>
        </p:txBody>
      </p:sp>
      <p:sp>
        <p:nvSpPr>
          <p:cNvPr id="11" name="TextBox 10">
            <a:extLst>
              <a:ext uri="{FF2B5EF4-FFF2-40B4-BE49-F238E27FC236}">
                <a16:creationId xmlns:a16="http://schemas.microsoft.com/office/drawing/2014/main" id="{02FDF14D-8C65-40C2-AAB3-CC512C41D1E7}"/>
              </a:ext>
            </a:extLst>
          </p:cNvPr>
          <p:cNvSpPr txBox="1"/>
          <p:nvPr/>
        </p:nvSpPr>
        <p:spPr>
          <a:xfrm>
            <a:off x="8382946" y="1833711"/>
            <a:ext cx="1288814"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DATA ANALYST</a:t>
            </a:r>
          </a:p>
        </p:txBody>
      </p:sp>
    </p:spTree>
    <p:extLst>
      <p:ext uri="{BB962C8B-B14F-4D97-AF65-F5344CB8AC3E}">
        <p14:creationId xmlns:p14="http://schemas.microsoft.com/office/powerpoint/2010/main" val="4938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3C981-51AA-47D6-8EDE-9661DC2A7D5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741D970-584A-4C65-9A01-831D87ABB08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729583F-E14F-4CBE-9A35-9AA09D1D963C}"/>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6343BB6-348C-4522-BFB7-21C1962CF7D3}"/>
              </a:ext>
            </a:extLst>
          </p:cNvPr>
          <p:cNvSpPr>
            <a:spLocks noGrp="1"/>
          </p:cNvSpPr>
          <p:nvPr>
            <p:ph type="title"/>
          </p:nvPr>
        </p:nvSpPr>
        <p:spPr/>
        <p:txBody>
          <a:bodyPr/>
          <a:lstStyle/>
          <a:p>
            <a:r>
              <a:rPr lang="en-ZA" dirty="0"/>
              <a:t>School </a:t>
            </a:r>
            <a:r>
              <a:rPr lang="en-ZA" dirty="0" err="1"/>
              <a:t>Enrollment</a:t>
            </a:r>
            <a:r>
              <a:rPr lang="en-ZA" dirty="0"/>
              <a:t> Per Year</a:t>
            </a:r>
          </a:p>
        </p:txBody>
      </p:sp>
      <p:sp>
        <p:nvSpPr>
          <p:cNvPr id="6" name="Text Placeholder 5">
            <a:extLst>
              <a:ext uri="{FF2B5EF4-FFF2-40B4-BE49-F238E27FC236}">
                <a16:creationId xmlns:a16="http://schemas.microsoft.com/office/drawing/2014/main" id="{FB036CC6-E2F8-4E51-B3E4-882BB6C2EAC8}"/>
              </a:ext>
            </a:extLst>
          </p:cNvPr>
          <p:cNvSpPr>
            <a:spLocks noGrp="1"/>
          </p:cNvSpPr>
          <p:nvPr>
            <p:ph type="body" sz="quarter" idx="13"/>
          </p:nvPr>
        </p:nvSpPr>
        <p:spPr/>
        <p:txBody>
          <a:bodyPr/>
          <a:lstStyle/>
          <a:p>
            <a:endParaRPr lang="en-ZA"/>
          </a:p>
        </p:txBody>
      </p:sp>
      <p:graphicFrame>
        <p:nvGraphicFramePr>
          <p:cNvPr id="7" name="Chart 6">
            <a:extLst>
              <a:ext uri="{FF2B5EF4-FFF2-40B4-BE49-F238E27FC236}">
                <a16:creationId xmlns:a16="http://schemas.microsoft.com/office/drawing/2014/main" id="{576F86C1-5DE0-4919-A266-5F3C4ED71845}"/>
              </a:ext>
            </a:extLst>
          </p:cNvPr>
          <p:cNvGraphicFramePr/>
          <p:nvPr>
            <p:extLst>
              <p:ext uri="{D42A27DB-BD31-4B8C-83A1-F6EECF244321}">
                <p14:modId xmlns:p14="http://schemas.microsoft.com/office/powerpoint/2010/main" val="3263794570"/>
              </p:ext>
            </p:extLst>
          </p:nvPr>
        </p:nvGraphicFramePr>
        <p:xfrm>
          <a:off x="1102379" y="1885950"/>
          <a:ext cx="9452254" cy="44907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FCD1C72-72B6-4C0F-A806-EE844F42F85A}"/>
              </a:ext>
            </a:extLst>
          </p:cNvPr>
          <p:cNvSpPr txBox="1"/>
          <p:nvPr/>
        </p:nvSpPr>
        <p:spPr>
          <a:xfrm>
            <a:off x="2111203" y="1725378"/>
            <a:ext cx="550152"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2015</a:t>
            </a:r>
          </a:p>
        </p:txBody>
      </p:sp>
      <p:sp>
        <p:nvSpPr>
          <p:cNvPr id="9" name="TextBox 8">
            <a:extLst>
              <a:ext uri="{FF2B5EF4-FFF2-40B4-BE49-F238E27FC236}">
                <a16:creationId xmlns:a16="http://schemas.microsoft.com/office/drawing/2014/main" id="{E78E7F1F-A401-43A1-A73A-2B60C40F1A63}"/>
              </a:ext>
            </a:extLst>
          </p:cNvPr>
          <p:cNvSpPr txBox="1"/>
          <p:nvPr/>
        </p:nvSpPr>
        <p:spPr>
          <a:xfrm>
            <a:off x="4088845" y="1725378"/>
            <a:ext cx="550152"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2016</a:t>
            </a:r>
          </a:p>
        </p:txBody>
      </p:sp>
      <p:sp>
        <p:nvSpPr>
          <p:cNvPr id="10" name="TextBox 9">
            <a:extLst>
              <a:ext uri="{FF2B5EF4-FFF2-40B4-BE49-F238E27FC236}">
                <a16:creationId xmlns:a16="http://schemas.microsoft.com/office/drawing/2014/main" id="{10B0DCF9-A230-4A81-9AEA-78C68FFDFDFE}"/>
              </a:ext>
            </a:extLst>
          </p:cNvPr>
          <p:cNvSpPr txBox="1"/>
          <p:nvPr/>
        </p:nvSpPr>
        <p:spPr>
          <a:xfrm>
            <a:off x="6411821" y="1725378"/>
            <a:ext cx="550152"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2017</a:t>
            </a:r>
          </a:p>
        </p:txBody>
      </p:sp>
      <p:sp>
        <p:nvSpPr>
          <p:cNvPr id="11" name="TextBox 10">
            <a:extLst>
              <a:ext uri="{FF2B5EF4-FFF2-40B4-BE49-F238E27FC236}">
                <a16:creationId xmlns:a16="http://schemas.microsoft.com/office/drawing/2014/main" id="{88A956B7-4A11-4603-A116-06D89B5791C3}"/>
              </a:ext>
            </a:extLst>
          </p:cNvPr>
          <p:cNvSpPr txBox="1"/>
          <p:nvPr/>
        </p:nvSpPr>
        <p:spPr>
          <a:xfrm>
            <a:off x="9005956" y="1725378"/>
            <a:ext cx="550152"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2018</a:t>
            </a:r>
          </a:p>
        </p:txBody>
      </p:sp>
    </p:spTree>
    <p:extLst>
      <p:ext uri="{BB962C8B-B14F-4D97-AF65-F5344CB8AC3E}">
        <p14:creationId xmlns:p14="http://schemas.microsoft.com/office/powerpoint/2010/main" val="382531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011C3D-C87F-4D4F-AEE2-2BC4714A010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1B472B3-02DF-46F4-9F31-DD9E207DFBC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6CBCE84-4D53-4C0D-971D-9CA125C0622E}"/>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013FA71B-BC6B-4C49-9F3B-7722B49B4AA2}"/>
              </a:ext>
            </a:extLst>
          </p:cNvPr>
          <p:cNvSpPr>
            <a:spLocks noGrp="1"/>
          </p:cNvSpPr>
          <p:nvPr>
            <p:ph type="title"/>
          </p:nvPr>
        </p:nvSpPr>
        <p:spPr/>
        <p:txBody>
          <a:bodyPr/>
          <a:lstStyle/>
          <a:p>
            <a:r>
              <a:rPr lang="en-ZA" dirty="0"/>
              <a:t>Municipal Waste Per Country</a:t>
            </a:r>
          </a:p>
        </p:txBody>
      </p:sp>
      <p:sp>
        <p:nvSpPr>
          <p:cNvPr id="6" name="Text Placeholder 5">
            <a:extLst>
              <a:ext uri="{FF2B5EF4-FFF2-40B4-BE49-F238E27FC236}">
                <a16:creationId xmlns:a16="http://schemas.microsoft.com/office/drawing/2014/main" id="{0D7B6225-35E1-4DE5-9824-C77B355602AD}"/>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F060C4D0-7BD1-4250-84E6-51904C0C10DA}"/>
              </a:ext>
            </a:extLst>
          </p:cNvPr>
          <p:cNvSpPr txBox="1"/>
          <p:nvPr/>
        </p:nvSpPr>
        <p:spPr>
          <a:xfrm>
            <a:off x="4409426" y="1335626"/>
            <a:ext cx="2400016" cy="255904"/>
          </a:xfrm>
          <a:prstGeom prst="rect">
            <a:avLst/>
          </a:prstGeom>
          <a:noFill/>
        </p:spPr>
        <p:txBody>
          <a:bodyPr wrap="none" rtlCol="0">
            <a:spAutoFit/>
          </a:bodyPr>
          <a:lstStyle/>
          <a:p>
            <a:pPr algn="ctr"/>
            <a:r>
              <a:rPr lang="en-US" sz="1063" spc="133" dirty="0">
                <a:solidFill>
                  <a:schemeClr val="bg1">
                    <a:lumMod val="65000"/>
                  </a:schemeClr>
                </a:solidFill>
                <a:latin typeface="Poppins Light" pitchFamily="2" charset="77"/>
                <a:cs typeface="Poppins Light" pitchFamily="2" charset="77"/>
              </a:rPr>
              <a:t>YOUR MEKKO CHART TEMPLATE</a:t>
            </a:r>
          </a:p>
        </p:txBody>
      </p:sp>
      <p:graphicFrame>
        <p:nvGraphicFramePr>
          <p:cNvPr id="8" name="Chart 7">
            <a:extLst>
              <a:ext uri="{FF2B5EF4-FFF2-40B4-BE49-F238E27FC236}">
                <a16:creationId xmlns:a16="http://schemas.microsoft.com/office/drawing/2014/main" id="{F6A78203-DEAB-4FBD-9D4A-7CF6EFF54F96}"/>
              </a:ext>
            </a:extLst>
          </p:cNvPr>
          <p:cNvGraphicFramePr/>
          <p:nvPr>
            <p:extLst>
              <p:ext uri="{D42A27DB-BD31-4B8C-83A1-F6EECF244321}">
                <p14:modId xmlns:p14="http://schemas.microsoft.com/office/powerpoint/2010/main" val="3708338860"/>
              </p:ext>
            </p:extLst>
          </p:nvPr>
        </p:nvGraphicFramePr>
        <p:xfrm>
          <a:off x="997604" y="1979495"/>
          <a:ext cx="9452254" cy="43495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F05D12F-8B41-47F6-BF6E-1F48CC974AE9}"/>
              </a:ext>
            </a:extLst>
          </p:cNvPr>
          <p:cNvSpPr txBox="1"/>
          <p:nvPr/>
        </p:nvSpPr>
        <p:spPr>
          <a:xfrm>
            <a:off x="1621166" y="1748671"/>
            <a:ext cx="295274"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A</a:t>
            </a:r>
          </a:p>
        </p:txBody>
      </p:sp>
      <p:sp>
        <p:nvSpPr>
          <p:cNvPr id="13" name="TextBox 12">
            <a:extLst>
              <a:ext uri="{FF2B5EF4-FFF2-40B4-BE49-F238E27FC236}">
                <a16:creationId xmlns:a16="http://schemas.microsoft.com/office/drawing/2014/main" id="{91F090CA-76D9-40FF-860F-5C6F2D1335C6}"/>
              </a:ext>
            </a:extLst>
          </p:cNvPr>
          <p:cNvSpPr txBox="1"/>
          <p:nvPr/>
        </p:nvSpPr>
        <p:spPr>
          <a:xfrm>
            <a:off x="5915249" y="1748671"/>
            <a:ext cx="272832"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E</a:t>
            </a:r>
          </a:p>
        </p:txBody>
      </p:sp>
      <p:sp>
        <p:nvSpPr>
          <p:cNvPr id="14" name="TextBox 13">
            <a:extLst>
              <a:ext uri="{FF2B5EF4-FFF2-40B4-BE49-F238E27FC236}">
                <a16:creationId xmlns:a16="http://schemas.microsoft.com/office/drawing/2014/main" id="{0F641BFF-E7C5-4DBB-BCC0-6A9EDADDE3D6}"/>
              </a:ext>
            </a:extLst>
          </p:cNvPr>
          <p:cNvSpPr txBox="1"/>
          <p:nvPr/>
        </p:nvSpPr>
        <p:spPr>
          <a:xfrm>
            <a:off x="8578827" y="1748671"/>
            <a:ext cx="268022"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F</a:t>
            </a:r>
          </a:p>
        </p:txBody>
      </p:sp>
      <p:sp>
        <p:nvSpPr>
          <p:cNvPr id="15" name="TextBox 14">
            <a:extLst>
              <a:ext uri="{FF2B5EF4-FFF2-40B4-BE49-F238E27FC236}">
                <a16:creationId xmlns:a16="http://schemas.microsoft.com/office/drawing/2014/main" id="{AF313D51-876B-4FF1-B9F5-3BB41E4AB557}"/>
              </a:ext>
            </a:extLst>
          </p:cNvPr>
          <p:cNvSpPr txBox="1"/>
          <p:nvPr/>
        </p:nvSpPr>
        <p:spPr>
          <a:xfrm>
            <a:off x="9516332" y="1748671"/>
            <a:ext cx="300082"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G</a:t>
            </a:r>
          </a:p>
        </p:txBody>
      </p:sp>
      <p:sp>
        <p:nvSpPr>
          <p:cNvPr id="16" name="TextBox 15">
            <a:extLst>
              <a:ext uri="{FF2B5EF4-FFF2-40B4-BE49-F238E27FC236}">
                <a16:creationId xmlns:a16="http://schemas.microsoft.com/office/drawing/2014/main" id="{22F95389-8277-4617-8AFC-143AA2972039}"/>
              </a:ext>
            </a:extLst>
          </p:cNvPr>
          <p:cNvSpPr txBox="1"/>
          <p:nvPr/>
        </p:nvSpPr>
        <p:spPr>
          <a:xfrm>
            <a:off x="2316330" y="1748671"/>
            <a:ext cx="295274" cy="310534"/>
          </a:xfrm>
          <a:prstGeom prst="rect">
            <a:avLst/>
          </a:prstGeom>
          <a:noFill/>
        </p:spPr>
        <p:txBody>
          <a:bodyPr wrap="squar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B</a:t>
            </a:r>
          </a:p>
        </p:txBody>
      </p:sp>
      <p:sp>
        <p:nvSpPr>
          <p:cNvPr id="18" name="TextBox 17">
            <a:extLst>
              <a:ext uri="{FF2B5EF4-FFF2-40B4-BE49-F238E27FC236}">
                <a16:creationId xmlns:a16="http://schemas.microsoft.com/office/drawing/2014/main" id="{D91A3F0A-2B34-4331-9CA7-5B3CECFDC369}"/>
              </a:ext>
            </a:extLst>
          </p:cNvPr>
          <p:cNvSpPr txBox="1"/>
          <p:nvPr/>
        </p:nvSpPr>
        <p:spPr>
          <a:xfrm>
            <a:off x="2749701" y="1748671"/>
            <a:ext cx="280846" cy="310534"/>
          </a:xfrm>
          <a:prstGeom prst="rect">
            <a:avLst/>
          </a:prstGeom>
          <a:noFill/>
        </p:spPr>
        <p:txBody>
          <a:bodyPr wrap="non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C</a:t>
            </a:r>
          </a:p>
        </p:txBody>
      </p:sp>
      <p:sp>
        <p:nvSpPr>
          <p:cNvPr id="19" name="TextBox 18">
            <a:extLst>
              <a:ext uri="{FF2B5EF4-FFF2-40B4-BE49-F238E27FC236}">
                <a16:creationId xmlns:a16="http://schemas.microsoft.com/office/drawing/2014/main" id="{C8939F28-5426-40F2-9DCD-8FDA58A8788E}"/>
              </a:ext>
            </a:extLst>
          </p:cNvPr>
          <p:cNvSpPr txBox="1"/>
          <p:nvPr/>
        </p:nvSpPr>
        <p:spPr>
          <a:xfrm>
            <a:off x="3289690" y="1748671"/>
            <a:ext cx="295274" cy="310534"/>
          </a:xfrm>
          <a:prstGeom prst="rect">
            <a:avLst/>
          </a:prstGeom>
          <a:noFill/>
        </p:spPr>
        <p:txBody>
          <a:bodyPr wrap="square" rtlCol="0" anchor="ctr" anchorCtr="0">
            <a:spAutoFit/>
          </a:bodyPr>
          <a:lstStyle/>
          <a:p>
            <a:pPr algn="ctr"/>
            <a:r>
              <a:rPr lang="en-US" sz="1418" b="1" dirty="0">
                <a:solidFill>
                  <a:schemeClr val="tx2"/>
                </a:solidFill>
                <a:latin typeface="Poppins" pitchFamily="2" charset="77"/>
                <a:ea typeface="League Spartan" charset="0"/>
                <a:cs typeface="Poppins" pitchFamily="2" charset="77"/>
              </a:rPr>
              <a:t>D</a:t>
            </a:r>
          </a:p>
        </p:txBody>
      </p:sp>
    </p:spTree>
    <p:extLst>
      <p:ext uri="{BB962C8B-B14F-4D97-AF65-F5344CB8AC3E}">
        <p14:creationId xmlns:p14="http://schemas.microsoft.com/office/powerpoint/2010/main" val="30228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mekko, business, startup, presentation, infographics, free, editable template, template, pitch, graphs, charts, diagrams, tables, data, slides, layout, concept, idea, inspiration, download, Google Slides"/>
  <p:tag name="DESCRIPTION" val="Use an editable diagram from the Mekko Chart presentation template to visualise categorical data over a pair of variables in your next business or project presentation. In a Mekko Chart, both axes are variable with a percentage scale, that determines both the width and height of each segment."/>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742</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Bahnschrift</vt:lpstr>
      <vt:lpstr>Bahnschrift SemiBold</vt:lpstr>
      <vt:lpstr>Calibri</vt:lpstr>
      <vt:lpstr>Montserrat</vt:lpstr>
      <vt:lpstr>Poppins</vt:lpstr>
      <vt:lpstr>Poppins Light</vt:lpstr>
      <vt:lpstr>Wingdings</vt:lpstr>
      <vt:lpstr>Office Theme</vt:lpstr>
      <vt:lpstr>Template Instructions</vt:lpstr>
      <vt:lpstr>Template Instructions</vt:lpstr>
      <vt:lpstr>Template Instructions</vt:lpstr>
      <vt:lpstr>PowerPoint Presentation</vt:lpstr>
      <vt:lpstr>Device Sales</vt:lpstr>
      <vt:lpstr>International Sales</vt:lpstr>
      <vt:lpstr>Skills Top Factors</vt:lpstr>
      <vt:lpstr>School Enrollment Per Year</vt:lpstr>
      <vt:lpstr>Municipal Waste Per Country</vt:lpstr>
      <vt:lpstr>Sneaker Sales in ZAR</vt:lpstr>
      <vt:lpstr>Vehicle Sales Per Country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106</cp:revision>
  <dcterms:created xsi:type="dcterms:W3CDTF">2020-04-19T22:46:17Z</dcterms:created>
  <dcterms:modified xsi:type="dcterms:W3CDTF">2020-05-15T13:14:42Z</dcterms:modified>
  <cp:category>Data Representation</cp:category>
</cp:coreProperties>
</file>